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018" r:id="rId1"/>
    <p:sldMasterId id="2147484049" r:id="rId2"/>
    <p:sldMasterId id="2147484051" r:id="rId3"/>
    <p:sldMasterId id="2147484053" r:id="rId4"/>
  </p:sldMasterIdLst>
  <p:notesMasterIdLst>
    <p:notesMasterId r:id="rId38"/>
  </p:notesMasterIdLst>
  <p:handoutMasterIdLst>
    <p:handoutMasterId r:id="rId39"/>
  </p:handoutMasterIdLst>
  <p:sldIdLst>
    <p:sldId id="666" r:id="rId5"/>
    <p:sldId id="758" r:id="rId6"/>
    <p:sldId id="759" r:id="rId7"/>
    <p:sldId id="872" r:id="rId8"/>
    <p:sldId id="782" r:id="rId9"/>
    <p:sldId id="812" r:id="rId10"/>
    <p:sldId id="813" r:id="rId11"/>
    <p:sldId id="814" r:id="rId12"/>
    <p:sldId id="815" r:id="rId13"/>
    <p:sldId id="816" r:id="rId14"/>
    <p:sldId id="817" r:id="rId15"/>
    <p:sldId id="818" r:id="rId16"/>
    <p:sldId id="819" r:id="rId17"/>
    <p:sldId id="820" r:id="rId18"/>
    <p:sldId id="821" r:id="rId19"/>
    <p:sldId id="783" r:id="rId20"/>
    <p:sldId id="853" r:id="rId21"/>
    <p:sldId id="822" r:id="rId22"/>
    <p:sldId id="866" r:id="rId23"/>
    <p:sldId id="775" r:id="rId24"/>
    <p:sldId id="776" r:id="rId25"/>
    <p:sldId id="860" r:id="rId26"/>
    <p:sldId id="861" r:id="rId27"/>
    <p:sldId id="862" r:id="rId28"/>
    <p:sldId id="863" r:id="rId29"/>
    <p:sldId id="864" r:id="rId30"/>
    <p:sldId id="865" r:id="rId31"/>
    <p:sldId id="869" r:id="rId32"/>
    <p:sldId id="870" r:id="rId33"/>
    <p:sldId id="867" r:id="rId34"/>
    <p:sldId id="868" r:id="rId35"/>
    <p:sldId id="777" r:id="rId36"/>
    <p:sldId id="851" r:id="rId37"/>
  </p:sldIdLst>
  <p:sldSz cx="9144000" cy="5143500" type="screen16x9"/>
  <p:notesSz cx="6858000" cy="9144000"/>
  <p:embeddedFontLst>
    <p:embeddedFont>
      <p:font typeface="나눔명조 ExtraBold" panose="02020603020101020101" pitchFamily="18" charset="-127"/>
      <p:bold r:id="rId40"/>
    </p:embeddedFont>
    <p:embeddedFont>
      <p:font typeface="나눔고딕" panose="020D0604000000000000" pitchFamily="50" charset="-127"/>
      <p:regular r:id="rId41"/>
      <p:bold r:id="rId42"/>
    </p:embeddedFont>
    <p:embeddedFont>
      <p:font typeface="나눔바른고딕" panose="020B0600000101010101" charset="-127"/>
      <p:regular r:id="rId43"/>
      <p:bold r:id="rId44"/>
    </p:embeddedFont>
    <p:embeddedFont>
      <p:font typeface="Tahoma" panose="020B0604030504040204" pitchFamily="34" charset="0"/>
      <p:regular r:id="rId45"/>
      <p:bold r:id="rId46"/>
    </p:embeddedFont>
  </p:embeddedFontLst>
  <p:defaultTextStyle>
    <a:defPPr>
      <a:defRPr lang="ko-KR"/>
    </a:defPPr>
    <a:lvl1pPr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610729" indent="-202632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1222874" indent="-406680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835019" indent="-610729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2447164" indent="-814777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040484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448580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2856677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264774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userDrawn="1">
          <p15:clr>
            <a:srgbClr val="A4A3A4"/>
          </p15:clr>
        </p15:guide>
        <p15:guide id="3" orient="horz" pos="3026">
          <p15:clr>
            <a:srgbClr val="A4A3A4"/>
          </p15:clr>
        </p15:guide>
        <p15:guide id="4" orient="horz" pos="985">
          <p15:clr>
            <a:srgbClr val="A4A3A4"/>
          </p15:clr>
        </p15:guide>
        <p15:guide id="5" orient="horz" pos="804">
          <p15:clr>
            <a:srgbClr val="A4A3A4"/>
          </p15:clr>
        </p15:guide>
        <p15:guide id="6" orient="horz" pos="350">
          <p15:clr>
            <a:srgbClr val="A4A3A4"/>
          </p15:clr>
        </p15:guide>
        <p15:guide id="7" orient="horz" pos="2255">
          <p15:clr>
            <a:srgbClr val="A4A3A4"/>
          </p15:clr>
        </p15:guide>
        <p15:guide id="8" pos="476">
          <p15:clr>
            <a:srgbClr val="A4A3A4"/>
          </p15:clr>
        </p15:guide>
        <p15:guide id="9" pos="4150">
          <p15:clr>
            <a:srgbClr val="A4A3A4"/>
          </p15:clr>
        </p15:guide>
        <p15:guide id="10" pos="5511">
          <p15:clr>
            <a:srgbClr val="A4A3A4"/>
          </p15:clr>
        </p15:guide>
        <p15:guide id="11" pos="460">
          <p15:clr>
            <a:srgbClr val="A4A3A4"/>
          </p15:clr>
        </p15:guide>
        <p15:guide id="12" pos="385">
          <p15:clr>
            <a:srgbClr val="A4A3A4"/>
          </p15:clr>
        </p15:guide>
        <p15:guide id="13" pos="1202">
          <p15:clr>
            <a:srgbClr val="A4A3A4"/>
          </p15:clr>
        </p15:guide>
        <p15:guide id="14" pos="612">
          <p15:clr>
            <a:srgbClr val="A4A3A4"/>
          </p15:clr>
        </p15:guide>
        <p15:guide id="15" orient="horz" pos="3072">
          <p15:clr>
            <a:srgbClr val="A4A3A4"/>
          </p15:clr>
        </p15:guide>
        <p15:guide id="16" orient="horz" pos="917">
          <p15:clr>
            <a:srgbClr val="A4A3A4"/>
          </p15:clr>
        </p15:guide>
        <p15:guide id="17" orient="horz" pos="78" userDrawn="1">
          <p15:clr>
            <a:srgbClr val="A4A3A4"/>
          </p15:clr>
        </p15:guide>
        <p15:guide id="18" orient="horz" pos="441">
          <p15:clr>
            <a:srgbClr val="A4A3A4"/>
          </p15:clr>
        </p15:guide>
        <p15:guide id="19" pos="453">
          <p15:clr>
            <a:srgbClr val="A4A3A4"/>
          </p15:clr>
        </p15:guide>
        <p15:guide id="20" pos="499">
          <p15:clr>
            <a:srgbClr val="A4A3A4"/>
          </p15:clr>
        </p15:guide>
        <p15:guide id="21" orient="horz" pos="1688" userDrawn="1">
          <p15:clr>
            <a:srgbClr val="A4A3A4"/>
          </p15:clr>
        </p15:guide>
        <p15:guide id="22" orient="horz" pos="440">
          <p15:clr>
            <a:srgbClr val="A4A3A4"/>
          </p15:clr>
        </p15:guide>
        <p15:guide id="23" orient="horz" pos="690">
          <p15:clr>
            <a:srgbClr val="A4A3A4"/>
          </p15:clr>
        </p15:guide>
        <p15:guide id="24" orient="horz" pos="918">
          <p15:clr>
            <a:srgbClr val="A4A3A4"/>
          </p15:clr>
        </p15:guide>
        <p15:guide id="25" orient="horz" pos="1847" userDrawn="1">
          <p15:clr>
            <a:srgbClr val="A4A3A4"/>
          </p15:clr>
        </p15:guide>
        <p15:guide id="26" pos="45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A7E"/>
    <a:srgbClr val="CC6600"/>
    <a:srgbClr val="0B5395"/>
    <a:srgbClr val="5D9CA9"/>
    <a:srgbClr val="0CA0C7"/>
    <a:srgbClr val="089CA3"/>
    <a:srgbClr val="E3AB00"/>
    <a:srgbClr val="808000"/>
    <a:srgbClr val="996633"/>
    <a:srgbClr val="008B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B21DEB-A99C-4A11-A1AD-2D54D7C3F1A6}" v="5" dt="2021-04-28T13:53:02.344"/>
    <p1510:client id="{1D1764C9-ED8A-457A-90B2-176801C81DBB}" v="7" dt="2021-04-28T13:17:21.7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4890" autoAdjust="0"/>
    <p:restoredTop sz="91304" autoAdjust="0"/>
  </p:normalViewPr>
  <p:slideViewPr>
    <p:cSldViewPr snapToGrid="0" snapToObjects="1" showGuides="1">
      <p:cViewPr varScale="1">
        <p:scale>
          <a:sx n="82" d="100"/>
          <a:sy n="82" d="100"/>
        </p:scale>
        <p:origin x="77" y="341"/>
      </p:cViewPr>
      <p:guideLst>
        <p:guide orient="horz"/>
        <p:guide orient="horz" pos="3026"/>
        <p:guide orient="horz" pos="985"/>
        <p:guide orient="horz" pos="804"/>
        <p:guide orient="horz" pos="350"/>
        <p:guide orient="horz" pos="2255"/>
        <p:guide pos="476"/>
        <p:guide pos="4150"/>
        <p:guide pos="5511"/>
        <p:guide pos="460"/>
        <p:guide pos="385"/>
        <p:guide pos="1202"/>
        <p:guide pos="612"/>
        <p:guide orient="horz" pos="3072"/>
        <p:guide orient="horz" pos="917"/>
        <p:guide orient="horz" pos="78"/>
        <p:guide orient="horz" pos="441"/>
        <p:guide pos="453"/>
        <p:guide pos="499"/>
        <p:guide orient="horz" pos="1688"/>
        <p:guide orient="horz" pos="440"/>
        <p:guide orient="horz" pos="690"/>
        <p:guide orient="horz" pos="918"/>
        <p:guide orient="horz" pos="1847"/>
        <p:guide pos="45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80" d="100"/>
          <a:sy n="80" d="100"/>
        </p:scale>
        <p:origin x="-2490" y="-90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3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font" Target="fonts/font2.fntdata"/><Relationship Id="rId54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5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4.fntdata"/><Relationship Id="rId48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홍필두" userId="a613eac9-2ee1-4936-8d5c-6f3d69f7b146" providerId="ADAL" clId="{664BCBA0-519D-479D-B521-F32997C02739}"/>
    <pc:docChg chg="modSld">
      <pc:chgData name="홍필두" userId="a613eac9-2ee1-4936-8d5c-6f3d69f7b146" providerId="ADAL" clId="{664BCBA0-519D-479D-B521-F32997C02739}" dt="2018-08-02T07:33:56.315" v="72" actId="20577"/>
      <pc:docMkLst>
        <pc:docMk/>
      </pc:docMkLst>
      <pc:sldChg chg="modSp">
        <pc:chgData name="홍필두" userId="a613eac9-2ee1-4936-8d5c-6f3d69f7b146" providerId="ADAL" clId="{664BCBA0-519D-479D-B521-F32997C02739}" dt="2018-08-02T07:33:56.315" v="72" actId="20577"/>
        <pc:sldMkLst>
          <pc:docMk/>
          <pc:sldMk cId="66131868" sldId="829"/>
        </pc:sldMkLst>
        <pc:spChg chg="mod">
          <ac:chgData name="홍필두" userId="a613eac9-2ee1-4936-8d5c-6f3d69f7b146" providerId="ADAL" clId="{664BCBA0-519D-479D-B521-F32997C02739}" dt="2018-08-02T07:33:56.315" v="72" actId="20577"/>
          <ac:spMkLst>
            <pc:docMk/>
            <pc:sldMk cId="66131868" sldId="829"/>
            <ac:spMk id="7" creationId="{25996008-67B7-4B5E-9449-CD075C588B78}"/>
          </ac:spMkLst>
        </pc:spChg>
      </pc:sldChg>
    </pc:docChg>
  </pc:docChgLst>
  <pc:docChgLst>
    <pc:chgData name="홍필두" userId="a613eac9-2ee1-4936-8d5c-6f3d69f7b146" providerId="ADAL" clId="{14B21DEB-A99C-4A11-A1AD-2D54D7C3F1A6}"/>
    <pc:docChg chg="custSel modSld">
      <pc:chgData name="홍필두" userId="a613eac9-2ee1-4936-8d5c-6f3d69f7b146" providerId="ADAL" clId="{14B21DEB-A99C-4A11-A1AD-2D54D7C3F1A6}" dt="2021-04-28T22:04:22.934" v="76" actId="478"/>
      <pc:docMkLst>
        <pc:docMk/>
      </pc:docMkLst>
      <pc:sldChg chg="delSp mod">
        <pc:chgData name="홍필두" userId="a613eac9-2ee1-4936-8d5c-6f3d69f7b146" providerId="ADAL" clId="{14B21DEB-A99C-4A11-A1AD-2D54D7C3F1A6}" dt="2021-04-28T22:04:12.752" v="75" actId="478"/>
        <pc:sldMkLst>
          <pc:docMk/>
          <pc:sldMk cId="2713617635" sldId="775"/>
        </pc:sldMkLst>
        <pc:spChg chg="del">
          <ac:chgData name="홍필두" userId="a613eac9-2ee1-4936-8d5c-6f3d69f7b146" providerId="ADAL" clId="{14B21DEB-A99C-4A11-A1AD-2D54D7C3F1A6}" dt="2021-04-28T22:04:12.752" v="75" actId="478"/>
          <ac:spMkLst>
            <pc:docMk/>
            <pc:sldMk cId="2713617635" sldId="775"/>
            <ac:spMk id="11" creationId="{573D6564-9E2F-4AE8-A21C-51505B3B9429}"/>
          </ac:spMkLst>
        </pc:spChg>
        <pc:spChg chg="del">
          <ac:chgData name="홍필두" userId="a613eac9-2ee1-4936-8d5c-6f3d69f7b146" providerId="ADAL" clId="{14B21DEB-A99C-4A11-A1AD-2D54D7C3F1A6}" dt="2021-04-28T22:04:12.752" v="75" actId="478"/>
          <ac:spMkLst>
            <pc:docMk/>
            <pc:sldMk cId="2713617635" sldId="775"/>
            <ac:spMk id="12" creationId="{ABA0E70F-5927-4C6C-944A-CE82A856E8F8}"/>
          </ac:spMkLst>
        </pc:spChg>
      </pc:sldChg>
      <pc:sldChg chg="modSp mod">
        <pc:chgData name="홍필두" userId="a613eac9-2ee1-4936-8d5c-6f3d69f7b146" providerId="ADAL" clId="{14B21DEB-A99C-4A11-A1AD-2D54D7C3F1A6}" dt="2021-04-28T13:53:02.344" v="70"/>
        <pc:sldMkLst>
          <pc:docMk/>
          <pc:sldMk cId="2299565899" sldId="815"/>
        </pc:sldMkLst>
        <pc:spChg chg="mod">
          <ac:chgData name="홍필두" userId="a613eac9-2ee1-4936-8d5c-6f3d69f7b146" providerId="ADAL" clId="{14B21DEB-A99C-4A11-A1AD-2D54D7C3F1A6}" dt="2021-04-28T13:53:02.344" v="70"/>
          <ac:spMkLst>
            <pc:docMk/>
            <pc:sldMk cId="2299565899" sldId="815"/>
            <ac:spMk id="34" creationId="{8EC85239-39A1-493C-9B2B-1A438285AB59}"/>
          </ac:spMkLst>
        </pc:spChg>
      </pc:sldChg>
      <pc:sldChg chg="delSp mod">
        <pc:chgData name="홍필두" userId="a613eac9-2ee1-4936-8d5c-6f3d69f7b146" providerId="ADAL" clId="{14B21DEB-A99C-4A11-A1AD-2D54D7C3F1A6}" dt="2021-04-28T22:04:22.934" v="76" actId="478"/>
        <pc:sldMkLst>
          <pc:docMk/>
          <pc:sldMk cId="1601413881" sldId="851"/>
        </pc:sldMkLst>
        <pc:spChg chg="del">
          <ac:chgData name="홍필두" userId="a613eac9-2ee1-4936-8d5c-6f3d69f7b146" providerId="ADAL" clId="{14B21DEB-A99C-4A11-A1AD-2D54D7C3F1A6}" dt="2021-04-28T22:04:22.934" v="76" actId="478"/>
          <ac:spMkLst>
            <pc:docMk/>
            <pc:sldMk cId="1601413881" sldId="851"/>
            <ac:spMk id="4" creationId="{00000000-0000-0000-0000-000000000000}"/>
          </ac:spMkLst>
        </pc:spChg>
        <pc:spChg chg="del">
          <ac:chgData name="홍필두" userId="a613eac9-2ee1-4936-8d5c-6f3d69f7b146" providerId="ADAL" clId="{14B21DEB-A99C-4A11-A1AD-2D54D7C3F1A6}" dt="2021-04-28T22:04:22.934" v="76" actId="478"/>
          <ac:spMkLst>
            <pc:docMk/>
            <pc:sldMk cId="1601413881" sldId="851"/>
            <ac:spMk id="5" creationId="{00000000-0000-0000-0000-000000000000}"/>
          </ac:spMkLst>
        </pc:spChg>
        <pc:spChg chg="del">
          <ac:chgData name="홍필두" userId="a613eac9-2ee1-4936-8d5c-6f3d69f7b146" providerId="ADAL" clId="{14B21DEB-A99C-4A11-A1AD-2D54D7C3F1A6}" dt="2021-04-28T22:04:22.934" v="76" actId="478"/>
          <ac:spMkLst>
            <pc:docMk/>
            <pc:sldMk cId="1601413881" sldId="851"/>
            <ac:spMk id="6" creationId="{B8D7D39A-3EFC-418C-AB7D-DF6BD512639B}"/>
          </ac:spMkLst>
        </pc:spChg>
      </pc:sldChg>
      <pc:sldChg chg="delSp modSp mod">
        <pc:chgData name="홍필두" userId="a613eac9-2ee1-4936-8d5c-6f3d69f7b146" providerId="ADAL" clId="{14B21DEB-A99C-4A11-A1AD-2D54D7C3F1A6}" dt="2021-04-28T22:03:54.722" v="74" actId="478"/>
        <pc:sldMkLst>
          <pc:docMk/>
          <pc:sldMk cId="2132505657" sldId="872"/>
        </pc:sldMkLst>
        <pc:spChg chg="del">
          <ac:chgData name="홍필두" userId="a613eac9-2ee1-4936-8d5c-6f3d69f7b146" providerId="ADAL" clId="{14B21DEB-A99C-4A11-A1AD-2D54D7C3F1A6}" dt="2021-04-28T22:03:47.185" v="71" actId="478"/>
          <ac:spMkLst>
            <pc:docMk/>
            <pc:sldMk cId="2132505657" sldId="872"/>
            <ac:spMk id="9" creationId="{495A2ADB-FD4E-4215-BA4B-B2EA697A8470}"/>
          </ac:spMkLst>
        </pc:spChg>
        <pc:spChg chg="del">
          <ac:chgData name="홍필두" userId="a613eac9-2ee1-4936-8d5c-6f3d69f7b146" providerId="ADAL" clId="{14B21DEB-A99C-4A11-A1AD-2D54D7C3F1A6}" dt="2021-04-28T22:03:54.722" v="74" actId="478"/>
          <ac:spMkLst>
            <pc:docMk/>
            <pc:sldMk cId="2132505657" sldId="872"/>
            <ac:spMk id="10" creationId="{00000000-0000-0000-0000-000000000000}"/>
          </ac:spMkLst>
        </pc:spChg>
        <pc:spChg chg="del">
          <ac:chgData name="홍필두" userId="a613eac9-2ee1-4936-8d5c-6f3d69f7b146" providerId="ADAL" clId="{14B21DEB-A99C-4A11-A1AD-2D54D7C3F1A6}" dt="2021-04-28T22:03:47.185" v="71" actId="478"/>
          <ac:spMkLst>
            <pc:docMk/>
            <pc:sldMk cId="2132505657" sldId="872"/>
            <ac:spMk id="11" creationId="{00000000-0000-0000-0000-000000000000}"/>
          </ac:spMkLst>
        </pc:spChg>
        <pc:spChg chg="mod">
          <ac:chgData name="홍필두" userId="a613eac9-2ee1-4936-8d5c-6f3d69f7b146" providerId="ADAL" clId="{14B21DEB-A99C-4A11-A1AD-2D54D7C3F1A6}" dt="2021-04-28T22:03:50.077" v="73" actId="20577"/>
          <ac:spMkLst>
            <pc:docMk/>
            <pc:sldMk cId="2132505657" sldId="872"/>
            <ac:spMk id="17" creationId="{00000000-0000-0000-0000-000000000000}"/>
          </ac:spMkLst>
        </pc:spChg>
      </pc:sldChg>
    </pc:docChg>
  </pc:docChgLst>
  <pc:docChgLst>
    <pc:chgData name="홍필두" userId="a613eac9-2ee1-4936-8d5c-6f3d69f7b146" providerId="ADAL" clId="{1D1764C9-ED8A-457A-90B2-176801C81DBB}"/>
    <pc:docChg chg="custSel delSld modSld">
      <pc:chgData name="홍필두" userId="a613eac9-2ee1-4936-8d5c-6f3d69f7b146" providerId="ADAL" clId="{1D1764C9-ED8A-457A-90B2-176801C81DBB}" dt="2021-04-28T13:23:59.621" v="212" actId="20577"/>
      <pc:docMkLst>
        <pc:docMk/>
      </pc:docMkLst>
      <pc:sldChg chg="del">
        <pc:chgData name="홍필두" userId="a613eac9-2ee1-4936-8d5c-6f3d69f7b146" providerId="ADAL" clId="{1D1764C9-ED8A-457A-90B2-176801C81DBB}" dt="2021-04-28T13:12:24.831" v="5" actId="47"/>
        <pc:sldMkLst>
          <pc:docMk/>
          <pc:sldMk cId="1727182847" sldId="718"/>
        </pc:sldMkLst>
      </pc:sldChg>
      <pc:sldChg chg="del">
        <pc:chgData name="홍필두" userId="a613eac9-2ee1-4936-8d5c-6f3d69f7b146" providerId="ADAL" clId="{1D1764C9-ED8A-457A-90B2-176801C81DBB}" dt="2021-04-28T13:11:59.466" v="1" actId="47"/>
        <pc:sldMkLst>
          <pc:docMk/>
          <pc:sldMk cId="3538534519" sldId="754"/>
        </pc:sldMkLst>
      </pc:sldChg>
      <pc:sldChg chg="del">
        <pc:chgData name="홍필두" userId="a613eac9-2ee1-4936-8d5c-6f3d69f7b146" providerId="ADAL" clId="{1D1764C9-ED8A-457A-90B2-176801C81DBB}" dt="2021-04-28T13:12:00.138" v="2" actId="47"/>
        <pc:sldMkLst>
          <pc:docMk/>
          <pc:sldMk cId="4183473008" sldId="755"/>
        </pc:sldMkLst>
      </pc:sldChg>
      <pc:sldChg chg="del">
        <pc:chgData name="홍필두" userId="a613eac9-2ee1-4936-8d5c-6f3d69f7b146" providerId="ADAL" clId="{1D1764C9-ED8A-457A-90B2-176801C81DBB}" dt="2021-04-28T13:12:00.653" v="3" actId="47"/>
        <pc:sldMkLst>
          <pc:docMk/>
          <pc:sldMk cId="2327336267" sldId="756"/>
        </pc:sldMkLst>
      </pc:sldChg>
      <pc:sldChg chg="del">
        <pc:chgData name="홍필두" userId="a613eac9-2ee1-4936-8d5c-6f3d69f7b146" providerId="ADAL" clId="{1D1764C9-ED8A-457A-90B2-176801C81DBB}" dt="2021-04-28T13:11:58.716" v="0" actId="47"/>
        <pc:sldMkLst>
          <pc:docMk/>
          <pc:sldMk cId="4090281274" sldId="757"/>
        </pc:sldMkLst>
      </pc:sldChg>
      <pc:sldChg chg="del">
        <pc:chgData name="홍필두" userId="a613eac9-2ee1-4936-8d5c-6f3d69f7b146" providerId="ADAL" clId="{1D1764C9-ED8A-457A-90B2-176801C81DBB}" dt="2021-04-28T13:12:43.767" v="14" actId="47"/>
        <pc:sldMkLst>
          <pc:docMk/>
          <pc:sldMk cId="824215632" sldId="781"/>
        </pc:sldMkLst>
      </pc:sldChg>
      <pc:sldChg chg="modSp mod">
        <pc:chgData name="홍필두" userId="a613eac9-2ee1-4936-8d5c-6f3d69f7b146" providerId="ADAL" clId="{1D1764C9-ED8A-457A-90B2-176801C81DBB}" dt="2021-04-28T13:13:21.382" v="60" actId="20577"/>
        <pc:sldMkLst>
          <pc:docMk/>
          <pc:sldMk cId="2810174503" sldId="782"/>
        </pc:sldMkLst>
        <pc:spChg chg="mod">
          <ac:chgData name="홍필두" userId="a613eac9-2ee1-4936-8d5c-6f3d69f7b146" providerId="ADAL" clId="{1D1764C9-ED8A-457A-90B2-176801C81DBB}" dt="2021-04-28T13:13:21.382" v="60" actId="20577"/>
          <ac:spMkLst>
            <pc:docMk/>
            <pc:sldMk cId="2810174503" sldId="782"/>
            <ac:spMk id="9" creationId="{00000000-0000-0000-0000-000000000000}"/>
          </ac:spMkLst>
        </pc:spChg>
      </pc:sldChg>
      <pc:sldChg chg="modSp mod">
        <pc:chgData name="홍필두" userId="a613eac9-2ee1-4936-8d5c-6f3d69f7b146" providerId="ADAL" clId="{1D1764C9-ED8A-457A-90B2-176801C81DBB}" dt="2021-04-28T13:23:45.830" v="208" actId="6549"/>
        <pc:sldMkLst>
          <pc:docMk/>
          <pc:sldMk cId="391843821" sldId="783"/>
        </pc:sldMkLst>
        <pc:spChg chg="mod">
          <ac:chgData name="홍필두" userId="a613eac9-2ee1-4936-8d5c-6f3d69f7b146" providerId="ADAL" clId="{1D1764C9-ED8A-457A-90B2-176801C81DBB}" dt="2021-04-28T13:23:45.830" v="208" actId="6549"/>
          <ac:spMkLst>
            <pc:docMk/>
            <pc:sldMk cId="391843821" sldId="783"/>
            <ac:spMk id="9" creationId="{00000000-0000-0000-0000-000000000000}"/>
          </ac:spMkLst>
        </pc:spChg>
      </pc:sldChg>
      <pc:sldChg chg="del">
        <pc:chgData name="홍필두" userId="a613eac9-2ee1-4936-8d5c-6f3d69f7b146" providerId="ADAL" clId="{1D1764C9-ED8A-457A-90B2-176801C81DBB}" dt="2021-04-28T13:12:21.689" v="4" actId="47"/>
        <pc:sldMkLst>
          <pc:docMk/>
          <pc:sldMk cId="2648673182" sldId="784"/>
        </pc:sldMkLst>
      </pc:sldChg>
      <pc:sldChg chg="del">
        <pc:chgData name="홍필두" userId="a613eac9-2ee1-4936-8d5c-6f3d69f7b146" providerId="ADAL" clId="{1D1764C9-ED8A-457A-90B2-176801C81DBB}" dt="2021-04-28T13:12:44.585" v="15" actId="47"/>
        <pc:sldMkLst>
          <pc:docMk/>
          <pc:sldMk cId="2071436070" sldId="785"/>
        </pc:sldMkLst>
      </pc:sldChg>
      <pc:sldChg chg="del">
        <pc:chgData name="홍필두" userId="a613eac9-2ee1-4936-8d5c-6f3d69f7b146" providerId="ADAL" clId="{1D1764C9-ED8A-457A-90B2-176801C81DBB}" dt="2021-04-28T13:12:45.165" v="16" actId="47"/>
        <pc:sldMkLst>
          <pc:docMk/>
          <pc:sldMk cId="3118125330" sldId="786"/>
        </pc:sldMkLst>
      </pc:sldChg>
      <pc:sldChg chg="del">
        <pc:chgData name="홍필두" userId="a613eac9-2ee1-4936-8d5c-6f3d69f7b146" providerId="ADAL" clId="{1D1764C9-ED8A-457A-90B2-176801C81DBB}" dt="2021-04-28T13:12:45.665" v="17" actId="47"/>
        <pc:sldMkLst>
          <pc:docMk/>
          <pc:sldMk cId="2824979538" sldId="788"/>
        </pc:sldMkLst>
      </pc:sldChg>
      <pc:sldChg chg="del">
        <pc:chgData name="홍필두" userId="a613eac9-2ee1-4936-8d5c-6f3d69f7b146" providerId="ADAL" clId="{1D1764C9-ED8A-457A-90B2-176801C81DBB}" dt="2021-04-28T13:12:46.165" v="18" actId="47"/>
        <pc:sldMkLst>
          <pc:docMk/>
          <pc:sldMk cId="650922740" sldId="789"/>
        </pc:sldMkLst>
      </pc:sldChg>
      <pc:sldChg chg="del">
        <pc:chgData name="홍필두" userId="a613eac9-2ee1-4936-8d5c-6f3d69f7b146" providerId="ADAL" clId="{1D1764C9-ED8A-457A-90B2-176801C81DBB}" dt="2021-04-28T13:12:47.181" v="20" actId="47"/>
        <pc:sldMkLst>
          <pc:docMk/>
          <pc:sldMk cId="3512118141" sldId="790"/>
        </pc:sldMkLst>
      </pc:sldChg>
      <pc:sldChg chg="del">
        <pc:chgData name="홍필두" userId="a613eac9-2ee1-4936-8d5c-6f3d69f7b146" providerId="ADAL" clId="{1D1764C9-ED8A-457A-90B2-176801C81DBB}" dt="2021-04-28T13:12:48.228" v="22" actId="47"/>
        <pc:sldMkLst>
          <pc:docMk/>
          <pc:sldMk cId="2937252403" sldId="791"/>
        </pc:sldMkLst>
      </pc:sldChg>
      <pc:sldChg chg="del">
        <pc:chgData name="홍필두" userId="a613eac9-2ee1-4936-8d5c-6f3d69f7b146" providerId="ADAL" clId="{1D1764C9-ED8A-457A-90B2-176801C81DBB}" dt="2021-04-28T13:12:50.072" v="24" actId="47"/>
        <pc:sldMkLst>
          <pc:docMk/>
          <pc:sldMk cId="3004791524" sldId="792"/>
        </pc:sldMkLst>
      </pc:sldChg>
      <pc:sldChg chg="del">
        <pc:chgData name="홍필두" userId="a613eac9-2ee1-4936-8d5c-6f3d69f7b146" providerId="ADAL" clId="{1D1764C9-ED8A-457A-90B2-176801C81DBB}" dt="2021-04-28T13:12:51.446" v="26" actId="47"/>
        <pc:sldMkLst>
          <pc:docMk/>
          <pc:sldMk cId="4099223528" sldId="793"/>
        </pc:sldMkLst>
      </pc:sldChg>
      <pc:sldChg chg="del">
        <pc:chgData name="홍필두" userId="a613eac9-2ee1-4936-8d5c-6f3d69f7b146" providerId="ADAL" clId="{1D1764C9-ED8A-457A-90B2-176801C81DBB}" dt="2021-04-28T13:12:52.603" v="28" actId="47"/>
        <pc:sldMkLst>
          <pc:docMk/>
          <pc:sldMk cId="833414353" sldId="794"/>
        </pc:sldMkLst>
      </pc:sldChg>
      <pc:sldChg chg="del">
        <pc:chgData name="홍필두" userId="a613eac9-2ee1-4936-8d5c-6f3d69f7b146" providerId="ADAL" clId="{1D1764C9-ED8A-457A-90B2-176801C81DBB}" dt="2021-04-28T13:12:53.752" v="30" actId="47"/>
        <pc:sldMkLst>
          <pc:docMk/>
          <pc:sldMk cId="304331109" sldId="795"/>
        </pc:sldMkLst>
      </pc:sldChg>
      <pc:sldChg chg="del">
        <pc:chgData name="홍필두" userId="a613eac9-2ee1-4936-8d5c-6f3d69f7b146" providerId="ADAL" clId="{1D1764C9-ED8A-457A-90B2-176801C81DBB}" dt="2021-04-28T13:12:56.516" v="34" actId="47"/>
        <pc:sldMkLst>
          <pc:docMk/>
          <pc:sldMk cId="237373109" sldId="797"/>
        </pc:sldMkLst>
      </pc:sldChg>
      <pc:sldChg chg="del">
        <pc:chgData name="홍필두" userId="a613eac9-2ee1-4936-8d5c-6f3d69f7b146" providerId="ADAL" clId="{1D1764C9-ED8A-457A-90B2-176801C81DBB}" dt="2021-04-28T13:12:59.491" v="36" actId="47"/>
        <pc:sldMkLst>
          <pc:docMk/>
          <pc:sldMk cId="1517127007" sldId="798"/>
        </pc:sldMkLst>
      </pc:sldChg>
      <pc:sldChg chg="del">
        <pc:chgData name="홍필두" userId="a613eac9-2ee1-4936-8d5c-6f3d69f7b146" providerId="ADAL" clId="{1D1764C9-ED8A-457A-90B2-176801C81DBB}" dt="2021-04-28T13:13:00.735" v="37" actId="47"/>
        <pc:sldMkLst>
          <pc:docMk/>
          <pc:sldMk cId="2627386471" sldId="799"/>
        </pc:sldMkLst>
      </pc:sldChg>
      <pc:sldChg chg="del">
        <pc:chgData name="홍필두" userId="a613eac9-2ee1-4936-8d5c-6f3d69f7b146" providerId="ADAL" clId="{1D1764C9-ED8A-457A-90B2-176801C81DBB}" dt="2021-04-28T13:13:01.423" v="38" actId="47"/>
        <pc:sldMkLst>
          <pc:docMk/>
          <pc:sldMk cId="1671407179" sldId="800"/>
        </pc:sldMkLst>
      </pc:sldChg>
      <pc:sldChg chg="del">
        <pc:chgData name="홍필두" userId="a613eac9-2ee1-4936-8d5c-6f3d69f7b146" providerId="ADAL" clId="{1D1764C9-ED8A-457A-90B2-176801C81DBB}" dt="2021-04-28T13:13:02.021" v="39" actId="47"/>
        <pc:sldMkLst>
          <pc:docMk/>
          <pc:sldMk cId="267840904" sldId="801"/>
        </pc:sldMkLst>
      </pc:sldChg>
      <pc:sldChg chg="del">
        <pc:chgData name="홍필두" userId="a613eac9-2ee1-4936-8d5c-6f3d69f7b146" providerId="ADAL" clId="{1D1764C9-ED8A-457A-90B2-176801C81DBB}" dt="2021-04-28T13:13:03.881" v="41" actId="47"/>
        <pc:sldMkLst>
          <pc:docMk/>
          <pc:sldMk cId="1255569622" sldId="802"/>
        </pc:sldMkLst>
      </pc:sldChg>
      <pc:sldChg chg="del">
        <pc:chgData name="홍필두" userId="a613eac9-2ee1-4936-8d5c-6f3d69f7b146" providerId="ADAL" clId="{1D1764C9-ED8A-457A-90B2-176801C81DBB}" dt="2021-04-28T13:13:05.100" v="43" actId="47"/>
        <pc:sldMkLst>
          <pc:docMk/>
          <pc:sldMk cId="3375378973" sldId="803"/>
        </pc:sldMkLst>
      </pc:sldChg>
      <pc:sldChg chg="del">
        <pc:chgData name="홍필두" userId="a613eac9-2ee1-4936-8d5c-6f3d69f7b146" providerId="ADAL" clId="{1D1764C9-ED8A-457A-90B2-176801C81DBB}" dt="2021-04-28T13:13:06.295" v="45" actId="47"/>
        <pc:sldMkLst>
          <pc:docMk/>
          <pc:sldMk cId="1957380160" sldId="804"/>
        </pc:sldMkLst>
      </pc:sldChg>
      <pc:sldChg chg="del">
        <pc:chgData name="홍필두" userId="a613eac9-2ee1-4936-8d5c-6f3d69f7b146" providerId="ADAL" clId="{1D1764C9-ED8A-457A-90B2-176801C81DBB}" dt="2021-04-28T13:13:07.311" v="47" actId="47"/>
        <pc:sldMkLst>
          <pc:docMk/>
          <pc:sldMk cId="3232347126" sldId="805"/>
        </pc:sldMkLst>
      </pc:sldChg>
      <pc:sldChg chg="del">
        <pc:chgData name="홍필두" userId="a613eac9-2ee1-4936-8d5c-6f3d69f7b146" providerId="ADAL" clId="{1D1764C9-ED8A-457A-90B2-176801C81DBB}" dt="2021-04-28T13:13:08.295" v="49" actId="47"/>
        <pc:sldMkLst>
          <pc:docMk/>
          <pc:sldMk cId="1150282386" sldId="806"/>
        </pc:sldMkLst>
      </pc:sldChg>
      <pc:sldChg chg="del">
        <pc:chgData name="홍필두" userId="a613eac9-2ee1-4936-8d5c-6f3d69f7b146" providerId="ADAL" clId="{1D1764C9-ED8A-457A-90B2-176801C81DBB}" dt="2021-04-28T13:13:09.201" v="51" actId="47"/>
        <pc:sldMkLst>
          <pc:docMk/>
          <pc:sldMk cId="1198097331" sldId="807"/>
        </pc:sldMkLst>
      </pc:sldChg>
      <pc:sldChg chg="del">
        <pc:chgData name="홍필두" userId="a613eac9-2ee1-4936-8d5c-6f3d69f7b146" providerId="ADAL" clId="{1D1764C9-ED8A-457A-90B2-176801C81DBB}" dt="2021-04-28T13:13:10.139" v="53" actId="47"/>
        <pc:sldMkLst>
          <pc:docMk/>
          <pc:sldMk cId="2224224370" sldId="808"/>
        </pc:sldMkLst>
      </pc:sldChg>
      <pc:sldChg chg="del">
        <pc:chgData name="홍필두" userId="a613eac9-2ee1-4936-8d5c-6f3d69f7b146" providerId="ADAL" clId="{1D1764C9-ED8A-457A-90B2-176801C81DBB}" dt="2021-04-28T13:13:11.623" v="55" actId="47"/>
        <pc:sldMkLst>
          <pc:docMk/>
          <pc:sldMk cId="4159972807" sldId="809"/>
        </pc:sldMkLst>
      </pc:sldChg>
      <pc:sldChg chg="del">
        <pc:chgData name="홍필두" userId="a613eac9-2ee1-4936-8d5c-6f3d69f7b146" providerId="ADAL" clId="{1D1764C9-ED8A-457A-90B2-176801C81DBB}" dt="2021-04-28T13:13:15.906" v="58" actId="47"/>
        <pc:sldMkLst>
          <pc:docMk/>
          <pc:sldMk cId="1668049169" sldId="811"/>
        </pc:sldMkLst>
      </pc:sldChg>
      <pc:sldChg chg="modSp mod">
        <pc:chgData name="홍필두" userId="a613eac9-2ee1-4936-8d5c-6f3d69f7b146" providerId="ADAL" clId="{1D1764C9-ED8A-457A-90B2-176801C81DBB}" dt="2021-04-28T13:23:59.621" v="212" actId="20577"/>
        <pc:sldMkLst>
          <pc:docMk/>
          <pc:sldMk cId="4102918864" sldId="822"/>
        </pc:sldMkLst>
        <pc:spChg chg="mod">
          <ac:chgData name="홍필두" userId="a613eac9-2ee1-4936-8d5c-6f3d69f7b146" providerId="ADAL" clId="{1D1764C9-ED8A-457A-90B2-176801C81DBB}" dt="2021-04-28T13:23:59.621" v="212" actId="20577"/>
          <ac:spMkLst>
            <pc:docMk/>
            <pc:sldMk cId="4102918864" sldId="822"/>
            <ac:spMk id="9" creationId="{00000000-0000-0000-0000-000000000000}"/>
          </ac:spMkLst>
        </pc:spChg>
      </pc:sldChg>
      <pc:sldChg chg="del">
        <pc:chgData name="홍필두" userId="a613eac9-2ee1-4936-8d5c-6f3d69f7b146" providerId="ADAL" clId="{1D1764C9-ED8A-457A-90B2-176801C81DBB}" dt="2021-04-28T13:12:27.378" v="6" actId="47"/>
        <pc:sldMkLst>
          <pc:docMk/>
          <pc:sldMk cId="736291587" sldId="824"/>
        </pc:sldMkLst>
      </pc:sldChg>
      <pc:sldChg chg="del">
        <pc:chgData name="홍필두" userId="a613eac9-2ee1-4936-8d5c-6f3d69f7b146" providerId="ADAL" clId="{1D1764C9-ED8A-457A-90B2-176801C81DBB}" dt="2021-04-28T13:12:28.628" v="7" actId="47"/>
        <pc:sldMkLst>
          <pc:docMk/>
          <pc:sldMk cId="1965946952" sldId="825"/>
        </pc:sldMkLst>
      </pc:sldChg>
      <pc:sldChg chg="del">
        <pc:chgData name="홍필두" userId="a613eac9-2ee1-4936-8d5c-6f3d69f7b146" providerId="ADAL" clId="{1D1764C9-ED8A-457A-90B2-176801C81DBB}" dt="2021-04-28T13:12:30.503" v="8" actId="47"/>
        <pc:sldMkLst>
          <pc:docMk/>
          <pc:sldMk cId="4033561519" sldId="826"/>
        </pc:sldMkLst>
      </pc:sldChg>
      <pc:sldChg chg="del">
        <pc:chgData name="홍필두" userId="a613eac9-2ee1-4936-8d5c-6f3d69f7b146" providerId="ADAL" clId="{1D1764C9-ED8A-457A-90B2-176801C81DBB}" dt="2021-04-28T13:12:31.628" v="9" actId="47"/>
        <pc:sldMkLst>
          <pc:docMk/>
          <pc:sldMk cId="4022918471" sldId="827"/>
        </pc:sldMkLst>
      </pc:sldChg>
      <pc:sldChg chg="del">
        <pc:chgData name="홍필두" userId="a613eac9-2ee1-4936-8d5c-6f3d69f7b146" providerId="ADAL" clId="{1D1764C9-ED8A-457A-90B2-176801C81DBB}" dt="2021-04-28T13:12:39.469" v="10" actId="47"/>
        <pc:sldMkLst>
          <pc:docMk/>
          <pc:sldMk cId="2630673979" sldId="828"/>
        </pc:sldMkLst>
      </pc:sldChg>
      <pc:sldChg chg="del">
        <pc:chgData name="홍필두" userId="a613eac9-2ee1-4936-8d5c-6f3d69f7b146" providerId="ADAL" clId="{1D1764C9-ED8A-457A-90B2-176801C81DBB}" dt="2021-04-28T13:12:40.688" v="11" actId="47"/>
        <pc:sldMkLst>
          <pc:docMk/>
          <pc:sldMk cId="66131868" sldId="829"/>
        </pc:sldMkLst>
      </pc:sldChg>
      <pc:sldChg chg="del">
        <pc:chgData name="홍필두" userId="a613eac9-2ee1-4936-8d5c-6f3d69f7b146" providerId="ADAL" clId="{1D1764C9-ED8A-457A-90B2-176801C81DBB}" dt="2021-04-28T13:12:42.766" v="13" actId="47"/>
        <pc:sldMkLst>
          <pc:docMk/>
          <pc:sldMk cId="2260989734" sldId="830"/>
        </pc:sldMkLst>
      </pc:sldChg>
      <pc:sldChg chg="del">
        <pc:chgData name="홍필두" userId="a613eac9-2ee1-4936-8d5c-6f3d69f7b146" providerId="ADAL" clId="{1D1764C9-ED8A-457A-90B2-176801C81DBB}" dt="2021-04-28T13:12:46.665" v="19" actId="47"/>
        <pc:sldMkLst>
          <pc:docMk/>
          <pc:sldMk cId="170461676" sldId="831"/>
        </pc:sldMkLst>
      </pc:sldChg>
      <pc:sldChg chg="del">
        <pc:chgData name="홍필두" userId="a613eac9-2ee1-4936-8d5c-6f3d69f7b146" providerId="ADAL" clId="{1D1764C9-ED8A-457A-90B2-176801C81DBB}" dt="2021-04-28T13:12:47.681" v="21" actId="47"/>
        <pc:sldMkLst>
          <pc:docMk/>
          <pc:sldMk cId="3500530251" sldId="832"/>
        </pc:sldMkLst>
      </pc:sldChg>
      <pc:sldChg chg="del">
        <pc:chgData name="홍필두" userId="a613eac9-2ee1-4936-8d5c-6f3d69f7b146" providerId="ADAL" clId="{1D1764C9-ED8A-457A-90B2-176801C81DBB}" dt="2021-04-28T13:12:48.806" v="23" actId="47"/>
        <pc:sldMkLst>
          <pc:docMk/>
          <pc:sldMk cId="1470110633" sldId="833"/>
        </pc:sldMkLst>
      </pc:sldChg>
      <pc:sldChg chg="del">
        <pc:chgData name="홍필두" userId="a613eac9-2ee1-4936-8d5c-6f3d69f7b146" providerId="ADAL" clId="{1D1764C9-ED8A-457A-90B2-176801C81DBB}" dt="2021-04-28T13:12:50.689" v="25" actId="47"/>
        <pc:sldMkLst>
          <pc:docMk/>
          <pc:sldMk cId="2938677529" sldId="834"/>
        </pc:sldMkLst>
      </pc:sldChg>
      <pc:sldChg chg="del">
        <pc:chgData name="홍필두" userId="a613eac9-2ee1-4936-8d5c-6f3d69f7b146" providerId="ADAL" clId="{1D1764C9-ED8A-457A-90B2-176801C81DBB}" dt="2021-04-28T13:12:52.009" v="27" actId="47"/>
        <pc:sldMkLst>
          <pc:docMk/>
          <pc:sldMk cId="2143587982" sldId="835"/>
        </pc:sldMkLst>
      </pc:sldChg>
      <pc:sldChg chg="del">
        <pc:chgData name="홍필두" userId="a613eac9-2ee1-4936-8d5c-6f3d69f7b146" providerId="ADAL" clId="{1D1764C9-ED8A-457A-90B2-176801C81DBB}" dt="2021-04-28T13:12:53.139" v="29" actId="47"/>
        <pc:sldMkLst>
          <pc:docMk/>
          <pc:sldMk cId="3206940879" sldId="836"/>
        </pc:sldMkLst>
      </pc:sldChg>
      <pc:sldChg chg="del">
        <pc:chgData name="홍필두" userId="a613eac9-2ee1-4936-8d5c-6f3d69f7b146" providerId="ADAL" clId="{1D1764C9-ED8A-457A-90B2-176801C81DBB}" dt="2021-04-28T13:12:54.444" v="31" actId="47"/>
        <pc:sldMkLst>
          <pc:docMk/>
          <pc:sldMk cId="3557425874" sldId="838"/>
        </pc:sldMkLst>
      </pc:sldChg>
      <pc:sldChg chg="del">
        <pc:chgData name="홍필두" userId="a613eac9-2ee1-4936-8d5c-6f3d69f7b146" providerId="ADAL" clId="{1D1764C9-ED8A-457A-90B2-176801C81DBB}" dt="2021-04-28T13:12:55.065" v="32" actId="47"/>
        <pc:sldMkLst>
          <pc:docMk/>
          <pc:sldMk cId="1637636200" sldId="839"/>
        </pc:sldMkLst>
      </pc:sldChg>
      <pc:sldChg chg="del">
        <pc:chgData name="홍필두" userId="a613eac9-2ee1-4936-8d5c-6f3d69f7b146" providerId="ADAL" clId="{1D1764C9-ED8A-457A-90B2-176801C81DBB}" dt="2021-04-28T13:12:55.711" v="33" actId="47"/>
        <pc:sldMkLst>
          <pc:docMk/>
          <pc:sldMk cId="1579661192" sldId="840"/>
        </pc:sldMkLst>
      </pc:sldChg>
      <pc:sldChg chg="del">
        <pc:chgData name="홍필두" userId="a613eac9-2ee1-4936-8d5c-6f3d69f7b146" providerId="ADAL" clId="{1D1764C9-ED8A-457A-90B2-176801C81DBB}" dt="2021-04-28T13:12:57.133" v="35" actId="47"/>
        <pc:sldMkLst>
          <pc:docMk/>
          <pc:sldMk cId="2516173520" sldId="841"/>
        </pc:sldMkLst>
      </pc:sldChg>
      <pc:sldChg chg="del">
        <pc:chgData name="홍필두" userId="a613eac9-2ee1-4936-8d5c-6f3d69f7b146" providerId="ADAL" clId="{1D1764C9-ED8A-457A-90B2-176801C81DBB}" dt="2021-04-28T13:13:02.756" v="40" actId="47"/>
        <pc:sldMkLst>
          <pc:docMk/>
          <pc:sldMk cId="3869598755" sldId="842"/>
        </pc:sldMkLst>
      </pc:sldChg>
      <pc:sldChg chg="del">
        <pc:chgData name="홍필두" userId="a613eac9-2ee1-4936-8d5c-6f3d69f7b146" providerId="ADAL" clId="{1D1764C9-ED8A-457A-90B2-176801C81DBB}" dt="2021-04-28T13:13:04.475" v="42" actId="47"/>
        <pc:sldMkLst>
          <pc:docMk/>
          <pc:sldMk cId="2176779193" sldId="843"/>
        </pc:sldMkLst>
      </pc:sldChg>
      <pc:sldChg chg="del">
        <pc:chgData name="홍필두" userId="a613eac9-2ee1-4936-8d5c-6f3d69f7b146" providerId="ADAL" clId="{1D1764C9-ED8A-457A-90B2-176801C81DBB}" dt="2021-04-28T13:13:05.772" v="44" actId="47"/>
        <pc:sldMkLst>
          <pc:docMk/>
          <pc:sldMk cId="2162156869" sldId="844"/>
        </pc:sldMkLst>
      </pc:sldChg>
      <pc:sldChg chg="del">
        <pc:chgData name="홍필두" userId="a613eac9-2ee1-4936-8d5c-6f3d69f7b146" providerId="ADAL" clId="{1D1764C9-ED8A-457A-90B2-176801C81DBB}" dt="2021-04-28T13:13:06.826" v="46" actId="47"/>
        <pc:sldMkLst>
          <pc:docMk/>
          <pc:sldMk cId="502921640" sldId="845"/>
        </pc:sldMkLst>
      </pc:sldChg>
      <pc:sldChg chg="del">
        <pc:chgData name="홍필두" userId="a613eac9-2ee1-4936-8d5c-6f3d69f7b146" providerId="ADAL" clId="{1D1764C9-ED8A-457A-90B2-176801C81DBB}" dt="2021-04-28T13:13:07.889" v="48" actId="47"/>
        <pc:sldMkLst>
          <pc:docMk/>
          <pc:sldMk cId="650859780" sldId="846"/>
        </pc:sldMkLst>
      </pc:sldChg>
      <pc:sldChg chg="del">
        <pc:chgData name="홍필두" userId="a613eac9-2ee1-4936-8d5c-6f3d69f7b146" providerId="ADAL" clId="{1D1764C9-ED8A-457A-90B2-176801C81DBB}" dt="2021-04-28T13:13:08.811" v="50" actId="47"/>
        <pc:sldMkLst>
          <pc:docMk/>
          <pc:sldMk cId="2931351989" sldId="847"/>
        </pc:sldMkLst>
      </pc:sldChg>
      <pc:sldChg chg="del">
        <pc:chgData name="홍필두" userId="a613eac9-2ee1-4936-8d5c-6f3d69f7b146" providerId="ADAL" clId="{1D1764C9-ED8A-457A-90B2-176801C81DBB}" dt="2021-04-28T13:13:09.748" v="52" actId="47"/>
        <pc:sldMkLst>
          <pc:docMk/>
          <pc:sldMk cId="338960991" sldId="848"/>
        </pc:sldMkLst>
      </pc:sldChg>
      <pc:sldChg chg="del">
        <pc:chgData name="홍필두" userId="a613eac9-2ee1-4936-8d5c-6f3d69f7b146" providerId="ADAL" clId="{1D1764C9-ED8A-457A-90B2-176801C81DBB}" dt="2021-04-28T13:13:10.856" v="54" actId="47"/>
        <pc:sldMkLst>
          <pc:docMk/>
          <pc:sldMk cId="3815488221" sldId="849"/>
        </pc:sldMkLst>
      </pc:sldChg>
      <pc:sldChg chg="del">
        <pc:chgData name="홍필두" userId="a613eac9-2ee1-4936-8d5c-6f3d69f7b146" providerId="ADAL" clId="{1D1764C9-ED8A-457A-90B2-176801C81DBB}" dt="2021-04-28T13:13:12.327" v="56" actId="47"/>
        <pc:sldMkLst>
          <pc:docMk/>
          <pc:sldMk cId="1765512229" sldId="850"/>
        </pc:sldMkLst>
      </pc:sldChg>
      <pc:sldChg chg="modSp mod">
        <pc:chgData name="홍필두" userId="a613eac9-2ee1-4936-8d5c-6f3d69f7b146" providerId="ADAL" clId="{1D1764C9-ED8A-457A-90B2-176801C81DBB}" dt="2021-04-28T13:17:30.909" v="206" actId="404"/>
        <pc:sldMkLst>
          <pc:docMk/>
          <pc:sldMk cId="3518882772" sldId="853"/>
        </pc:sldMkLst>
        <pc:spChg chg="mod">
          <ac:chgData name="홍필두" userId="a613eac9-2ee1-4936-8d5c-6f3d69f7b146" providerId="ADAL" clId="{1D1764C9-ED8A-457A-90B2-176801C81DBB}" dt="2021-04-28T13:17:30.909" v="206" actId="404"/>
          <ac:spMkLst>
            <pc:docMk/>
            <pc:sldMk cId="3518882772" sldId="853"/>
            <ac:spMk id="3" creationId="{00000000-0000-0000-0000-000000000000}"/>
          </ac:spMkLst>
        </pc:spChg>
      </pc:sldChg>
      <pc:sldChg chg="del">
        <pc:chgData name="홍필두" userId="a613eac9-2ee1-4936-8d5c-6f3d69f7b146" providerId="ADAL" clId="{1D1764C9-ED8A-457A-90B2-176801C81DBB}" dt="2021-04-28T13:13:13.874" v="57" actId="47"/>
        <pc:sldMkLst>
          <pc:docMk/>
          <pc:sldMk cId="2026624717" sldId="873"/>
        </pc:sldMkLst>
      </pc:sldChg>
      <pc:sldChg chg="del">
        <pc:chgData name="홍필두" userId="a613eac9-2ee1-4936-8d5c-6f3d69f7b146" providerId="ADAL" clId="{1D1764C9-ED8A-457A-90B2-176801C81DBB}" dt="2021-04-28T13:12:41.751" v="12" actId="47"/>
        <pc:sldMkLst>
          <pc:docMk/>
          <pc:sldMk cId="2724901056" sldId="874"/>
        </pc:sldMkLst>
      </pc:sldChg>
      <pc:sldMasterChg chg="delSldLayout">
        <pc:chgData name="홍필두" userId="a613eac9-2ee1-4936-8d5c-6f3d69f7b146" providerId="ADAL" clId="{1D1764C9-ED8A-457A-90B2-176801C81DBB}" dt="2021-04-28T13:12:00.653" v="3" actId="47"/>
        <pc:sldMasterMkLst>
          <pc:docMk/>
          <pc:sldMasterMk cId="486425728" sldId="2147484018"/>
        </pc:sldMasterMkLst>
        <pc:sldLayoutChg chg="del">
          <pc:chgData name="홍필두" userId="a613eac9-2ee1-4936-8d5c-6f3d69f7b146" providerId="ADAL" clId="{1D1764C9-ED8A-457A-90B2-176801C81DBB}" dt="2021-04-28T13:12:00.653" v="3" actId="47"/>
          <pc:sldLayoutMkLst>
            <pc:docMk/>
            <pc:sldMasterMk cId="486425728" sldId="2147484018"/>
            <pc:sldLayoutMk cId="1436387992" sldId="2147484048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E8261E25-081D-4C5A-8716-1DC610374E55}" type="datetimeFigureOut"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>
                <a:defRPr/>
              </a:pPr>
              <a:t>2021-04-29</a:t>
            </a:fld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318A0F64-6AB9-455F-9A8E-3C08DF270BF9}" type="slidenum"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>
                <a:defRPr/>
              </a:pPr>
              <a:t>‹#›</a:t>
            </a:fld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53441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3FE9E83B-E7B2-411D-B50F-DEE588387600}" type="datetimeFigureOut">
              <a:rPr lang="ko-KR" altLang="en-US" smtClean="0"/>
              <a:pPr/>
              <a:t>2021-04-29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C47ADE0C-8374-4929-84AC-1747627FA5E7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64378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eaLnBrk="1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FontTx/>
              <a:buNone/>
            </a:pP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98769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hlinkClick r:id="rId3"/>
              </a:rPr>
              <a:t>https://www.python.org/</a:t>
            </a:r>
            <a:r>
              <a:rPr lang="en-US" altLang="ko-KR" sz="1200" dirty="0"/>
              <a:t> (</a:t>
            </a:r>
            <a:r>
              <a:rPr lang="ko-KR" altLang="en-US" sz="1200" dirty="0" err="1"/>
              <a:t>파이썬</a:t>
            </a:r>
            <a:r>
              <a:rPr lang="en-US" altLang="ko-KR" sz="1200" dirty="0"/>
              <a:t> </a:t>
            </a:r>
            <a:r>
              <a:rPr lang="ko-KR" altLang="en-US" sz="1200" dirty="0"/>
              <a:t>웹사이트</a:t>
            </a:r>
            <a:r>
              <a:rPr lang="en-US" altLang="ko-KR" sz="1200" dirty="0"/>
              <a:t>)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1779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653265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8368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1088153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5766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인트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913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1337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인트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8835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들어가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6712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전학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224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1584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 bwMode="auto">
          <a:xfrm>
            <a:off x="524922" y="-11689"/>
            <a:ext cx="8627029" cy="495207"/>
          </a:xfrm>
          <a:prstGeom prst="rect">
            <a:avLst/>
          </a:prstGeom>
          <a:solidFill>
            <a:srgbClr val="ECECEC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 userDrawn="1"/>
        </p:nvSpPr>
        <p:spPr bwMode="auto">
          <a:xfrm>
            <a:off x="-10938" y="-11689"/>
            <a:ext cx="535860" cy="495207"/>
          </a:xfrm>
          <a:prstGeom prst="rect">
            <a:avLst/>
          </a:prstGeom>
          <a:solidFill>
            <a:srgbClr val="0CA0C7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6398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평가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  <p:sp>
        <p:nvSpPr>
          <p:cNvPr id="4" name="직사각형 3"/>
          <p:cNvSpPr>
            <a:spLocks noChangeArrowheads="1"/>
          </p:cNvSpPr>
          <p:nvPr userDrawn="1"/>
        </p:nvSpPr>
        <p:spPr bwMode="auto">
          <a:xfrm>
            <a:off x="244559" y="459617"/>
            <a:ext cx="947263" cy="1053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dirty="0">
                <a:solidFill>
                  <a:prstClr val="white">
                    <a:lumMod val="75000"/>
                  </a:prstClr>
                </a:solidFill>
                <a:latin typeface="나눔바른고딕"/>
                <a:ea typeface="나눔바른고딕"/>
              </a:rPr>
              <a:t>학습</a:t>
            </a:r>
            <a:endParaRPr kumimoji="0" lang="en-US" altLang="ko-KR" sz="3000" dirty="0">
              <a:solidFill>
                <a:prstClr val="white">
                  <a:lumMod val="75000"/>
                </a:prstClr>
              </a:solidFill>
              <a:latin typeface="나눔바른고딕"/>
              <a:ea typeface="나눔바른고딕"/>
            </a:endParaRPr>
          </a:p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b="1" dirty="0">
                <a:solidFill>
                  <a:prstClr val="white"/>
                </a:solidFill>
                <a:latin typeface="나눔바른고딕"/>
                <a:ea typeface="나눔바른고딕"/>
              </a:rPr>
              <a:t>평가</a:t>
            </a:r>
            <a:endParaRPr kumimoji="0" lang="en-US" altLang="ko-KR" sz="3000" b="1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</p:spTree>
    <p:extLst>
      <p:ext uri="{BB962C8B-B14F-4D97-AF65-F5344CB8AC3E}">
        <p14:creationId xmlns:p14="http://schemas.microsoft.com/office/powerpoint/2010/main" val="41003799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정리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sp>
        <p:nvSpPr>
          <p:cNvPr id="4" name="직사각형 3"/>
          <p:cNvSpPr/>
          <p:nvPr userDrawn="1"/>
        </p:nvSpPr>
        <p:spPr bwMode="auto">
          <a:xfrm>
            <a:off x="7317" y="161925"/>
            <a:ext cx="5355258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직사각형 5"/>
          <p:cNvSpPr>
            <a:spLocks noChangeArrowheads="1"/>
          </p:cNvSpPr>
          <p:nvPr userDrawn="1"/>
        </p:nvSpPr>
        <p:spPr bwMode="auto">
          <a:xfrm>
            <a:off x="602433" y="175226"/>
            <a:ext cx="200520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800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정리하기</a:t>
            </a:r>
            <a:endParaRPr kumimoji="0" lang="ko-KR" altLang="en-US" sz="2800" b="1" kern="0" dirty="0">
              <a:solidFill>
                <a:sysClr val="window" lastClr="FFFF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직각 삼각형 6"/>
          <p:cNvSpPr/>
          <p:nvPr userDrawn="1"/>
        </p:nvSpPr>
        <p:spPr bwMode="auto">
          <a:xfrm flipH="1">
            <a:off x="4748100" y="170766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직사각형 7"/>
          <p:cNvSpPr/>
          <p:nvPr userDrawn="1"/>
        </p:nvSpPr>
        <p:spPr bwMode="auto">
          <a:xfrm>
            <a:off x="0" y="16192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0568" y="227093"/>
            <a:ext cx="374258" cy="43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3202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53446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1756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들어가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713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전학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342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31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 bwMode="auto">
          <a:xfrm>
            <a:off x="524922" y="-11689"/>
            <a:ext cx="8627029" cy="495207"/>
          </a:xfrm>
          <a:prstGeom prst="rect">
            <a:avLst/>
          </a:prstGeom>
          <a:solidFill>
            <a:srgbClr val="ECECEC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3" name="직사각형 2"/>
          <p:cNvSpPr/>
          <p:nvPr userDrawn="1"/>
        </p:nvSpPr>
        <p:spPr bwMode="auto">
          <a:xfrm>
            <a:off x="-10938" y="-11689"/>
            <a:ext cx="535860" cy="495207"/>
          </a:xfrm>
          <a:prstGeom prst="rect">
            <a:avLst/>
          </a:prstGeom>
          <a:solidFill>
            <a:srgbClr val="0CA0C7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schemeClr val="tx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81214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평가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  <p:sp>
        <p:nvSpPr>
          <p:cNvPr id="4" name="직사각형 3"/>
          <p:cNvSpPr>
            <a:spLocks noChangeArrowheads="1"/>
          </p:cNvSpPr>
          <p:nvPr userDrawn="1"/>
        </p:nvSpPr>
        <p:spPr bwMode="auto">
          <a:xfrm>
            <a:off x="244559" y="459617"/>
            <a:ext cx="947263" cy="1053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dirty="0">
                <a:solidFill>
                  <a:prstClr val="white">
                    <a:lumMod val="75000"/>
                  </a:prstClr>
                </a:solidFill>
                <a:latin typeface="+mn-ea"/>
                <a:ea typeface="+mn-ea"/>
              </a:rPr>
              <a:t>학습</a:t>
            </a:r>
            <a:endParaRPr kumimoji="0" lang="en-US" altLang="ko-KR" sz="3000" dirty="0">
              <a:solidFill>
                <a:prstClr val="white">
                  <a:lumMod val="75000"/>
                </a:prstClr>
              </a:solidFill>
              <a:latin typeface="+mn-ea"/>
              <a:ea typeface="+mn-ea"/>
            </a:endParaRPr>
          </a:p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b="1" dirty="0">
                <a:solidFill>
                  <a:prstClr val="white"/>
                </a:solidFill>
                <a:latin typeface="+mn-ea"/>
                <a:ea typeface="+mn-ea"/>
              </a:rPr>
              <a:t>평가</a:t>
            </a:r>
            <a:endParaRPr kumimoji="0" lang="en-US" altLang="ko-KR" sz="3000" b="1" dirty="0">
              <a:solidFill>
                <a:prstClr val="white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77927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정리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  <p:sp>
        <p:nvSpPr>
          <p:cNvPr id="4" name="직사각형 3"/>
          <p:cNvSpPr/>
          <p:nvPr userDrawn="1"/>
        </p:nvSpPr>
        <p:spPr bwMode="auto">
          <a:xfrm>
            <a:off x="7317" y="161925"/>
            <a:ext cx="5355258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n-cs"/>
            </a:endParaRPr>
          </a:p>
        </p:txBody>
      </p:sp>
      <p:sp>
        <p:nvSpPr>
          <p:cNvPr id="6" name="직사각형 5"/>
          <p:cNvSpPr>
            <a:spLocks noChangeArrowheads="1"/>
          </p:cNvSpPr>
          <p:nvPr userDrawn="1"/>
        </p:nvSpPr>
        <p:spPr bwMode="auto">
          <a:xfrm>
            <a:off x="602433" y="175226"/>
            <a:ext cx="200520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l" defTabSz="129117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정리하기</a:t>
            </a:r>
            <a:endParaRPr kumimoji="0" lang="ko-KR" altLang="en-US" sz="28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직각 삼각형 6"/>
          <p:cNvSpPr/>
          <p:nvPr userDrawn="1"/>
        </p:nvSpPr>
        <p:spPr bwMode="auto">
          <a:xfrm flipH="1">
            <a:off x="4748100" y="170766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n-cs"/>
            </a:endParaRPr>
          </a:p>
        </p:txBody>
      </p:sp>
      <p:sp>
        <p:nvSpPr>
          <p:cNvPr id="8" name="직사각형 7"/>
          <p:cNvSpPr/>
          <p:nvPr userDrawn="1"/>
        </p:nvSpPr>
        <p:spPr bwMode="auto">
          <a:xfrm>
            <a:off x="0" y="16192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n-cs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0568" y="227093"/>
            <a:ext cx="374258" cy="43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343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047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3690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6425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8" r:id="rId1"/>
    <p:sldLayoutId id="2147484039" r:id="rId2"/>
    <p:sldLayoutId id="2147484044" r:id="rId3"/>
    <p:sldLayoutId id="2147484043" r:id="rId4"/>
    <p:sldLayoutId id="2147484024" r:id="rId5"/>
    <p:sldLayoutId id="2147484046" r:id="rId6"/>
    <p:sldLayoutId id="2147484042" r:id="rId7"/>
    <p:sldLayoutId id="2147484047" r:id="rId8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62713" cy="514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821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0" r:id="rId1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 bwMode="auto">
          <a:xfrm>
            <a:off x="524922" y="-11689"/>
            <a:ext cx="8627029" cy="495207"/>
          </a:xfrm>
          <a:prstGeom prst="rect">
            <a:avLst/>
          </a:prstGeom>
          <a:solidFill>
            <a:srgbClr val="ECECEC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직사각형 4"/>
          <p:cNvSpPr/>
          <p:nvPr userDrawn="1"/>
        </p:nvSpPr>
        <p:spPr bwMode="auto">
          <a:xfrm>
            <a:off x="-10938" y="-11689"/>
            <a:ext cx="535860" cy="495207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4573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2" r:id="rId1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431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4" r:id="rId1"/>
    <p:sldLayoutId id="2147484055" r:id="rId2"/>
    <p:sldLayoutId id="2147484056" r:id="rId3"/>
    <p:sldLayoutId id="2147484057" r:id="rId4"/>
    <p:sldLayoutId id="2147484058" r:id="rId5"/>
    <p:sldLayoutId id="2147484059" r:id="rId6"/>
    <p:sldLayoutId id="2147484060" r:id="rId7"/>
    <p:sldLayoutId id="2147484061" r:id="rId8"/>
    <p:sldLayoutId id="2147484062" r:id="rId9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065183" y="3310819"/>
            <a:ext cx="521806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200" b="1" dirty="0">
                <a:solidFill>
                  <a:prstClr val="black"/>
                </a:solidFill>
                <a:latin typeface="+mn-ea"/>
                <a:ea typeface="+mn-ea"/>
              </a:rPr>
              <a:t>강의소개 및</a:t>
            </a:r>
            <a:r>
              <a:rPr kumimoji="0" lang="en-US" altLang="ko-KR" sz="4200" b="1" dirty="0">
                <a:solidFill>
                  <a:prstClr val="black"/>
                </a:solidFill>
                <a:latin typeface="+mn-ea"/>
                <a:ea typeface="+mn-ea"/>
              </a:rPr>
              <a:t/>
            </a:r>
            <a:br>
              <a:rPr kumimoji="0" lang="en-US" altLang="ko-KR" sz="4200" b="1" dirty="0">
                <a:solidFill>
                  <a:prstClr val="black"/>
                </a:solidFill>
                <a:latin typeface="+mn-ea"/>
                <a:ea typeface="+mn-ea"/>
              </a:rPr>
            </a:br>
            <a:r>
              <a:rPr kumimoji="0" lang="ko-KR" altLang="en-US" sz="4200" b="1" dirty="0" err="1">
                <a:solidFill>
                  <a:prstClr val="black"/>
                </a:solidFill>
                <a:latin typeface="+mn-ea"/>
                <a:ea typeface="+mn-ea"/>
              </a:rPr>
              <a:t>파이썬</a:t>
            </a:r>
            <a:r>
              <a:rPr kumimoji="0" lang="ko-KR" altLang="en-US" sz="4200" b="1" dirty="0">
                <a:solidFill>
                  <a:prstClr val="black"/>
                </a:solidFill>
                <a:latin typeface="+mn-ea"/>
                <a:ea typeface="+mn-ea"/>
              </a:rPr>
              <a:t> 개요 </a:t>
            </a:r>
          </a:p>
        </p:txBody>
      </p:sp>
      <p:grpSp>
        <p:nvGrpSpPr>
          <p:cNvPr id="13" name="그룹 12"/>
          <p:cNvGrpSpPr/>
          <p:nvPr/>
        </p:nvGrpSpPr>
        <p:grpSpPr>
          <a:xfrm>
            <a:off x="193939" y="3313095"/>
            <a:ext cx="1041598" cy="650245"/>
            <a:chOff x="2396447" y="3233587"/>
            <a:chExt cx="1041598" cy="650245"/>
          </a:xfrm>
        </p:grpSpPr>
        <p:sp>
          <p:nvSpPr>
            <p:cNvPr id="14" name="타원 13"/>
            <p:cNvSpPr/>
            <p:nvPr/>
          </p:nvSpPr>
          <p:spPr bwMode="auto">
            <a:xfrm>
              <a:off x="2584174" y="3233587"/>
              <a:ext cx="650245" cy="650245"/>
            </a:xfrm>
            <a:prstGeom prst="ellipse">
              <a:avLst/>
            </a:prstGeom>
            <a:solidFill>
              <a:srgbClr val="1EB9EE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396447" y="3307742"/>
              <a:ext cx="104159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</a:rPr>
                <a:t>01</a:t>
              </a: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06842" y="2727196"/>
            <a:ext cx="280831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2200" b="1" dirty="0" err="1">
                <a:solidFill>
                  <a:srgbClr val="1EB9EE"/>
                </a:solidFill>
                <a:latin typeface="+mn-ea"/>
                <a:ea typeface="+mn-ea"/>
              </a:rPr>
              <a:t>파이썬</a:t>
            </a:r>
            <a:r>
              <a:rPr kumimoji="0" lang="ko-KR" altLang="en-US" sz="2200" b="1" dirty="0">
                <a:solidFill>
                  <a:srgbClr val="1EB9EE"/>
                </a:solidFill>
                <a:latin typeface="+mn-ea"/>
                <a:ea typeface="+mn-ea"/>
              </a:rPr>
              <a:t> 기초</a:t>
            </a:r>
            <a:endParaRPr kumimoji="0" lang="en-US" altLang="ko-KR" sz="2200" b="1" dirty="0">
              <a:solidFill>
                <a:srgbClr val="1EB9EE"/>
              </a:solidFill>
              <a:latin typeface="+mn-ea"/>
              <a:ea typeface="+mn-ea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4238" y="3866250"/>
            <a:ext cx="1889924" cy="67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96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파이썬의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특징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3)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AD56CB7-63CD-4D42-AEAF-F00B4F582C7C}"/>
              </a:ext>
            </a:extLst>
          </p:cNvPr>
          <p:cNvSpPr/>
          <p:nvPr/>
        </p:nvSpPr>
        <p:spPr bwMode="auto">
          <a:xfrm>
            <a:off x="719572" y="1741381"/>
            <a:ext cx="507705" cy="497174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02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0164508-3E7C-47F6-83E8-949F33A527CF}"/>
              </a:ext>
            </a:extLst>
          </p:cNvPr>
          <p:cNvSpPr/>
          <p:nvPr/>
        </p:nvSpPr>
        <p:spPr bwMode="auto">
          <a:xfrm>
            <a:off x="1255309" y="1741380"/>
            <a:ext cx="5337696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플랫폼과 상관 없음 </a:t>
            </a:r>
          </a:p>
        </p:txBody>
      </p:sp>
      <p:sp>
        <p:nvSpPr>
          <p:cNvPr id="19" name="위로 굽은 화살표 24">
            <a:extLst>
              <a:ext uri="{FF2B5EF4-FFF2-40B4-BE49-F238E27FC236}">
                <a16:creationId xmlns:a16="http://schemas.microsoft.com/office/drawing/2014/main" id="{1E848061-D7FC-4DD5-A68D-BB1D54E6E1C3}"/>
              </a:ext>
            </a:extLst>
          </p:cNvPr>
          <p:cNvSpPr/>
          <p:nvPr/>
        </p:nvSpPr>
        <p:spPr bwMode="auto">
          <a:xfrm rot="5400000">
            <a:off x="1393460" y="2244890"/>
            <a:ext cx="382966" cy="360040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8083D5F-008F-4F99-9AFD-60B5DB3685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9306" y="2436272"/>
            <a:ext cx="4777899" cy="392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 anchor="ctr">
            <a:noAutofit/>
          </a:bodyPr>
          <a:lstStyle/>
          <a:p>
            <a:pPr algn="l" defTabSz="1291174" fontAlgn="auto" latinLnBrk="0">
              <a:spcAft>
                <a:spcPts val="0"/>
              </a:spcAft>
              <a:buFont typeface="Arial" charset="0"/>
              <a:buNone/>
            </a:pP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윈도우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b="1" dirty="0" err="1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리눅스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유닉스 등 다양한 운영체계에서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변경 없이 사용됨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D1FC401-4224-4DFF-8279-EB1EFAA3671E}"/>
              </a:ext>
            </a:extLst>
          </p:cNvPr>
          <p:cNvSpPr/>
          <p:nvPr/>
        </p:nvSpPr>
        <p:spPr bwMode="auto">
          <a:xfrm>
            <a:off x="719572" y="2957181"/>
            <a:ext cx="507705" cy="681156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03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06D837-F88D-4FCB-A1FF-649691A9646C}"/>
              </a:ext>
            </a:extLst>
          </p:cNvPr>
          <p:cNvSpPr/>
          <p:nvPr/>
        </p:nvSpPr>
        <p:spPr bwMode="auto">
          <a:xfrm>
            <a:off x="1255309" y="2957180"/>
            <a:ext cx="5337696" cy="674483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Open Source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계열로 많은 선의의 개발자에 의하여 발전되고 있고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공개된 프로그램 소스가 많음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B619E89-EAE6-4594-B88D-7CA0E4E79342}"/>
              </a:ext>
            </a:extLst>
          </p:cNvPr>
          <p:cNvSpPr/>
          <p:nvPr/>
        </p:nvSpPr>
        <p:spPr bwMode="auto">
          <a:xfrm>
            <a:off x="719572" y="3790235"/>
            <a:ext cx="507705" cy="497174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04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F74A6F5-3452-4C55-8EB8-9D9F80717653}"/>
              </a:ext>
            </a:extLst>
          </p:cNvPr>
          <p:cNvSpPr/>
          <p:nvPr/>
        </p:nvSpPr>
        <p:spPr bwMode="auto">
          <a:xfrm>
            <a:off x="1255309" y="3790234"/>
            <a:ext cx="5337696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여러 상황에 필요한 유용한 라이브러리가 포함되어 있음</a:t>
            </a:r>
          </a:p>
        </p:txBody>
      </p:sp>
      <p:sp>
        <p:nvSpPr>
          <p:cNvPr id="26" name="위로 굽은 화살표 24">
            <a:extLst>
              <a:ext uri="{FF2B5EF4-FFF2-40B4-BE49-F238E27FC236}">
                <a16:creationId xmlns:a16="http://schemas.microsoft.com/office/drawing/2014/main" id="{78D53E3D-6021-45F6-8196-33E28AECBE7E}"/>
              </a:ext>
            </a:extLst>
          </p:cNvPr>
          <p:cNvSpPr/>
          <p:nvPr/>
        </p:nvSpPr>
        <p:spPr bwMode="auto">
          <a:xfrm rot="5400000">
            <a:off x="1393460" y="4293744"/>
            <a:ext cx="382966" cy="360040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4A3A085-CF44-4A8C-88EF-33193D38D6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9306" y="4380351"/>
            <a:ext cx="5148694" cy="392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 anchor="ctr">
            <a:noAutofit/>
          </a:bodyPr>
          <a:lstStyle/>
          <a:p>
            <a:pPr algn="l" defTabSz="1291174" fontAlgn="auto" latinLnBrk="0">
              <a:spcAft>
                <a:spcPts val="0"/>
              </a:spcAft>
              <a:buFont typeface="Arial" charset="0"/>
              <a:buNone/>
            </a:pP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인공지능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빅데이터 등을 지원하는 라이브러리 지원이 많음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4695CFA-10CC-4212-A4FE-8E826F2B4A1F}"/>
              </a:ext>
            </a:extLst>
          </p:cNvPr>
          <p:cNvSpPr/>
          <p:nvPr/>
        </p:nvSpPr>
        <p:spPr bwMode="auto">
          <a:xfrm>
            <a:off x="719572" y="696523"/>
            <a:ext cx="507705" cy="497174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01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890A5C8-57CC-45C6-9181-632DB12D5D46}"/>
              </a:ext>
            </a:extLst>
          </p:cNvPr>
          <p:cNvSpPr/>
          <p:nvPr/>
        </p:nvSpPr>
        <p:spPr bwMode="auto">
          <a:xfrm>
            <a:off x="1255309" y="696522"/>
            <a:ext cx="5337696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쉬운 사용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배우기 쉬움</a:t>
            </a:r>
          </a:p>
        </p:txBody>
      </p:sp>
      <p:sp>
        <p:nvSpPr>
          <p:cNvPr id="29" name="위로 굽은 화살표 24">
            <a:extLst>
              <a:ext uri="{FF2B5EF4-FFF2-40B4-BE49-F238E27FC236}">
                <a16:creationId xmlns:a16="http://schemas.microsoft.com/office/drawing/2014/main" id="{A6793F7D-4AD5-470A-BF46-995F5019F188}"/>
              </a:ext>
            </a:extLst>
          </p:cNvPr>
          <p:cNvSpPr/>
          <p:nvPr/>
        </p:nvSpPr>
        <p:spPr bwMode="auto">
          <a:xfrm rot="5400000">
            <a:off x="1393460" y="1200032"/>
            <a:ext cx="382966" cy="360040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0D0378A-1992-4A5A-97F2-4B0CD25553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9306" y="1307524"/>
            <a:ext cx="4777899" cy="392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 anchor="ctr">
            <a:noAutofit/>
          </a:bodyPr>
          <a:lstStyle/>
          <a:p>
            <a:pPr algn="l" defTabSz="1291174" fontAlgn="auto" latinLnBrk="0">
              <a:spcAft>
                <a:spcPts val="0"/>
              </a:spcAft>
              <a:buFont typeface="Arial" charset="0"/>
              <a:buNone/>
            </a:pP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성능을 중시하는 프로그래밍 언어는 아님</a:t>
            </a:r>
          </a:p>
        </p:txBody>
      </p:sp>
    </p:spTree>
    <p:extLst>
      <p:ext uri="{BB962C8B-B14F-4D97-AF65-F5344CB8AC3E}">
        <p14:creationId xmlns:p14="http://schemas.microsoft.com/office/powerpoint/2010/main" val="1964027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파이썬의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특징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3)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71E56AE-F3E8-4175-87D6-0E2C666076E2}"/>
              </a:ext>
            </a:extLst>
          </p:cNvPr>
          <p:cNvSpPr/>
          <p:nvPr/>
        </p:nvSpPr>
        <p:spPr bwMode="auto">
          <a:xfrm>
            <a:off x="719572" y="697543"/>
            <a:ext cx="507705" cy="1008997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05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C869109-5D2B-4CC2-989A-9777718CEA99}"/>
              </a:ext>
            </a:extLst>
          </p:cNvPr>
          <p:cNvSpPr/>
          <p:nvPr/>
        </p:nvSpPr>
        <p:spPr bwMode="auto">
          <a:xfrm>
            <a:off x="1255309" y="697543"/>
            <a:ext cx="5337696" cy="99911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객체지향 언어로 클래스 지원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튜플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집합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b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컬렉션 등 자료구조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수치 해석과 같은 전문분야에서 사용이 유용한 자료형 및 참고 소스들이 많이 있음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AD56CB7-63CD-4D42-AEAF-F00B4F582C7C}"/>
              </a:ext>
            </a:extLst>
          </p:cNvPr>
          <p:cNvSpPr/>
          <p:nvPr/>
        </p:nvSpPr>
        <p:spPr bwMode="auto">
          <a:xfrm>
            <a:off x="719572" y="1820576"/>
            <a:ext cx="507705" cy="497174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06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0164508-3E7C-47F6-83E8-949F33A527CF}"/>
              </a:ext>
            </a:extLst>
          </p:cNvPr>
          <p:cNvSpPr/>
          <p:nvPr/>
        </p:nvSpPr>
        <p:spPr bwMode="auto">
          <a:xfrm>
            <a:off x="1255309" y="1820575"/>
            <a:ext cx="5337696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다른 언어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(C, Java)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혼용이 가능함</a:t>
            </a:r>
          </a:p>
        </p:txBody>
      </p:sp>
      <p:sp>
        <p:nvSpPr>
          <p:cNvPr id="19" name="위로 굽은 화살표 24">
            <a:extLst>
              <a:ext uri="{FF2B5EF4-FFF2-40B4-BE49-F238E27FC236}">
                <a16:creationId xmlns:a16="http://schemas.microsoft.com/office/drawing/2014/main" id="{1E848061-D7FC-4DD5-A68D-BB1D54E6E1C3}"/>
              </a:ext>
            </a:extLst>
          </p:cNvPr>
          <p:cNvSpPr/>
          <p:nvPr/>
        </p:nvSpPr>
        <p:spPr bwMode="auto">
          <a:xfrm rot="5400000">
            <a:off x="1393460" y="2324085"/>
            <a:ext cx="382966" cy="360040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8083D5F-008F-4F99-9AFD-60B5DB3685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9306" y="2675401"/>
            <a:ext cx="4777899" cy="392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 anchor="ctr">
            <a:noAutofit/>
          </a:bodyPr>
          <a:lstStyle/>
          <a:p>
            <a:pPr algn="l" defTabSz="1291174" fontAlgn="auto" latinLnBrk="0">
              <a:spcAft>
                <a:spcPts val="0"/>
              </a:spcAft>
              <a:buFont typeface="Arial" charset="0"/>
              <a:buNone/>
            </a:pP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성능이 필요하거나 기간업무를 처리하는 부분은 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기존 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C, Java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프로그래밍 언어를 사용하고 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 유용한 부분을 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 작성하여 처리가 가능함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D274A16-D192-4E1C-8D34-B3D7E205B36B}"/>
              </a:ext>
            </a:extLst>
          </p:cNvPr>
          <p:cNvSpPr/>
          <p:nvPr/>
        </p:nvSpPr>
        <p:spPr bwMode="auto">
          <a:xfrm>
            <a:off x="719572" y="3371098"/>
            <a:ext cx="507705" cy="681156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07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B82AF267-2A16-451A-B117-FA5DBEABF065}"/>
              </a:ext>
            </a:extLst>
          </p:cNvPr>
          <p:cNvSpPr/>
          <p:nvPr/>
        </p:nvSpPr>
        <p:spPr bwMode="auto">
          <a:xfrm>
            <a:off x="1255309" y="3371097"/>
            <a:ext cx="5337696" cy="674483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파이션은 컴파일 방식이 아닌 인터프리터 방식 프로그램 언어임</a:t>
            </a:r>
          </a:p>
        </p:txBody>
      </p:sp>
      <p:sp>
        <p:nvSpPr>
          <p:cNvPr id="32" name="위로 굽은 화살표 24">
            <a:extLst>
              <a:ext uri="{FF2B5EF4-FFF2-40B4-BE49-F238E27FC236}">
                <a16:creationId xmlns:a16="http://schemas.microsoft.com/office/drawing/2014/main" id="{A9F72A24-A857-44C4-80C6-935684E69EFB}"/>
              </a:ext>
            </a:extLst>
          </p:cNvPr>
          <p:cNvSpPr/>
          <p:nvPr/>
        </p:nvSpPr>
        <p:spPr bwMode="auto">
          <a:xfrm rot="5400000">
            <a:off x="1393460" y="4062238"/>
            <a:ext cx="382966" cy="360040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6E3BA32-9561-4E34-B2C9-56B2B45AD7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9306" y="4173542"/>
            <a:ext cx="4777899" cy="392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 anchor="ctr">
            <a:noAutofit/>
          </a:bodyPr>
          <a:lstStyle/>
          <a:p>
            <a:pPr algn="l" defTabSz="1291174" fontAlgn="auto" latinLnBrk="0">
              <a:spcAft>
                <a:spcPts val="0"/>
              </a:spcAft>
              <a:buFont typeface="Arial" charset="0"/>
              <a:buNone/>
            </a:pP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프로그램 소스 한 줄 한 줄을 그때 그때 해석하여 처리함</a:t>
            </a:r>
          </a:p>
        </p:txBody>
      </p:sp>
    </p:spTree>
    <p:extLst>
      <p:ext uri="{BB962C8B-B14F-4D97-AF65-F5344CB8AC3E}">
        <p14:creationId xmlns:p14="http://schemas.microsoft.com/office/powerpoint/2010/main" val="3226548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파이썬의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특징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3)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719572" y="697543"/>
            <a:ext cx="5873433" cy="681157"/>
            <a:chOff x="719572" y="690563"/>
            <a:chExt cx="5873433" cy="681157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C611420-15BF-46E6-BD7C-6807AAAC1BF0}"/>
                </a:ext>
              </a:extLst>
            </p:cNvPr>
            <p:cNvSpPr/>
            <p:nvPr/>
          </p:nvSpPr>
          <p:spPr bwMode="auto">
            <a:xfrm>
              <a:off x="719572" y="690564"/>
              <a:ext cx="507705" cy="681156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91174" fontAlgn="auto" latinLnBrk="0">
                <a:spcAft>
                  <a:spcPts val="0"/>
                </a:spcAft>
                <a:defRPr/>
              </a:pPr>
              <a:r>
                <a:rPr kumimoji="0" lang="en-US" altLang="ko-KR" sz="2000" b="1" kern="0" dirty="0">
                  <a:solidFill>
                    <a:prstClr val="white"/>
                  </a:solidFill>
                  <a:latin typeface="나눔바른고딕"/>
                  <a:ea typeface="나눔바른고딕"/>
                </a:rPr>
                <a:t>08</a:t>
              </a:r>
              <a:endParaRPr kumimoji="0" lang="ko-KR" altLang="en-US" sz="2000" b="1" kern="0" dirty="0">
                <a:solidFill>
                  <a:prstClr val="white"/>
                </a:solidFill>
                <a:latin typeface="나눔바른고딕"/>
                <a:ea typeface="나눔바른고딕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0705985-0E1C-43EB-BA06-B4EF6AB2FE86}"/>
                </a:ext>
              </a:extLst>
            </p:cNvPr>
            <p:cNvSpPr/>
            <p:nvPr/>
          </p:nvSpPr>
          <p:spPr bwMode="auto">
            <a:xfrm>
              <a:off x="1255309" y="690563"/>
              <a:ext cx="5337696" cy="681157"/>
            </a:xfrm>
            <a:prstGeom prst="rect">
              <a:avLst/>
            </a:prstGeom>
            <a:solidFill>
              <a:srgbClr val="E2E2E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08000" tIns="45720" rIns="10800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 defTabSz="1291174" fontAlgn="auto" latinLnBrk="0">
                <a:spcAft>
                  <a:spcPts val="0"/>
                </a:spcAft>
                <a:defRPr/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간편한 프로그래밍 작성이 가능하나 빠른 실행속도 및 높은 성능을 보장하지 못함</a:t>
              </a: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AF79396D-0270-48C6-A9D6-9BBB0F1997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546" y="1700477"/>
            <a:ext cx="4289484" cy="286275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336454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35F7A3D-DA32-44D4-B080-13EB36400D7B}"/>
              </a:ext>
            </a:extLst>
          </p:cNvPr>
          <p:cNvSpPr/>
          <p:nvPr/>
        </p:nvSpPr>
        <p:spPr bwMode="auto">
          <a:xfrm>
            <a:off x="725675" y="1058863"/>
            <a:ext cx="6574535" cy="208157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006666"/>
              </a:buClr>
            </a:pPr>
            <a:endParaRPr lang="ko-KR" altLang="en-US" sz="16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파이썬의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특징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3)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7012D9C-5A08-4871-B353-4E1151A2FA53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31C9626-EB56-4260-89F6-546C871F22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Compile 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방식</a:t>
              </a:r>
            </a:p>
          </p:txBody>
        </p:sp>
        <p:pic>
          <p:nvPicPr>
            <p:cNvPr id="8" name="Picture 89" descr="ti122d8507 [부동산]">
              <a:extLst>
                <a:ext uri="{FF2B5EF4-FFF2-40B4-BE49-F238E27FC236}">
                  <a16:creationId xmlns:a16="http://schemas.microsoft.com/office/drawing/2014/main" id="{F21F96B7-A929-4801-9B4A-8DBA9C920DD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Line 5">
            <a:extLst>
              <a:ext uri="{FF2B5EF4-FFF2-40B4-BE49-F238E27FC236}">
                <a16:creationId xmlns:a16="http://schemas.microsoft.com/office/drawing/2014/main" id="{6431663E-422B-4BD7-A7C1-C1C6BED21AC4}"/>
              </a:ext>
            </a:extLst>
          </p:cNvPr>
          <p:cNvSpPr>
            <a:spLocks noChangeShapeType="1"/>
          </p:cNvSpPr>
          <p:nvPr/>
        </p:nvSpPr>
        <p:spPr bwMode="auto">
          <a:xfrm>
            <a:off x="2855851" y="2265148"/>
            <a:ext cx="386272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BA8F3203-0A72-410C-A9C3-A59D1B12FD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0142" y="1217001"/>
            <a:ext cx="1044173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+mj-lt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맑은 고딕" panose="020B0503020000020004" pitchFamily="50" charset="-127"/>
              <a:buAutoNum type="arabicParenR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AutoNum type="circleNumDbPlain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Wingdings" panose="05000000000000000000" pitchFamily="2" charset="2"/>
              <a:buChar char="l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l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Tahoma" panose="020B0604030504040204" pitchFamily="34" charset="0"/>
              <a:buNone/>
            </a:pPr>
            <a:r>
              <a:rPr kumimoji="0" lang="en-GB" altLang="ko-KR" sz="1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Compile</a:t>
            </a:r>
          </a:p>
        </p:txBody>
      </p:sp>
      <p:sp>
        <p:nvSpPr>
          <p:cNvPr id="16" name="Text Box 7">
            <a:extLst>
              <a:ext uri="{FF2B5EF4-FFF2-40B4-BE49-F238E27FC236}">
                <a16:creationId xmlns:a16="http://schemas.microsoft.com/office/drawing/2014/main" id="{21D7F7D9-2B96-439F-9D5C-223BF9477E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0579" y="1217001"/>
            <a:ext cx="1029747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+mj-lt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맑은 고딕" panose="020B0503020000020004" pitchFamily="50" charset="-127"/>
              <a:buAutoNum type="arabicParenR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AutoNum type="circleNumDbPlain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Wingdings" panose="05000000000000000000" pitchFamily="2" charset="2"/>
              <a:buChar char="l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l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Tahoma" panose="020B0604030504040204" pitchFamily="34" charset="0"/>
              <a:buNone/>
            </a:pPr>
            <a:r>
              <a:rPr kumimoji="0" lang="en-GB" altLang="ko-KR" sz="1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Execute</a:t>
            </a:r>
          </a:p>
        </p:txBody>
      </p:sp>
      <p:sp>
        <p:nvSpPr>
          <p:cNvPr id="17" name="Text Box 8">
            <a:extLst>
              <a:ext uri="{FF2B5EF4-FFF2-40B4-BE49-F238E27FC236}">
                <a16:creationId xmlns:a16="http://schemas.microsoft.com/office/drawing/2014/main" id="{F9DF77A4-5B72-43C7-9CC9-8BFC545899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87377" y="1637639"/>
            <a:ext cx="927155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+mj-lt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맑은 고딕" panose="020B0503020000020004" pitchFamily="50" charset="-127"/>
              <a:buAutoNum type="arabicParenR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AutoNum type="circleNumDbPlain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Wingdings" panose="05000000000000000000" pitchFamily="2" charset="2"/>
              <a:buChar char="l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l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Tahoma" panose="020B0604030504040204" pitchFamily="34" charset="0"/>
              <a:buNone/>
            </a:pPr>
            <a:r>
              <a:rPr kumimoji="0" lang="en-GB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Output</a:t>
            </a:r>
          </a:p>
        </p:txBody>
      </p:sp>
      <p:pic>
        <p:nvPicPr>
          <p:cNvPr id="18" name="Picture 9">
            <a:extLst>
              <a:ext uri="{FF2B5EF4-FFF2-40B4-BE49-F238E27FC236}">
                <a16:creationId xmlns:a16="http://schemas.microsoft.com/office/drawing/2014/main" id="{40F2904A-412A-4559-BBBE-50598F809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225" b="39371"/>
          <a:stretch>
            <a:fillRect/>
          </a:stretch>
        </p:blipFill>
        <p:spPr bwMode="auto">
          <a:xfrm>
            <a:off x="5780479" y="1989320"/>
            <a:ext cx="1431275" cy="6941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r="48225" b="39371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5" name="Rectangle 11">
            <a:extLst>
              <a:ext uri="{FF2B5EF4-FFF2-40B4-BE49-F238E27FC236}">
                <a16:creationId xmlns:a16="http://schemas.microsoft.com/office/drawing/2014/main" id="{321B0BBF-7CFD-4BAD-B48E-3CBAEB53D6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129" y="1603160"/>
            <a:ext cx="2041722" cy="1379141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+mj-lt"/>
              <a:defRPr sz="11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맑은 고딕" panose="020B0503020000020004" pitchFamily="50" charset="-127"/>
              <a:buAutoNum type="arabicParenR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AutoNum type="circleNumDbPlain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Wingdings" panose="05000000000000000000" pitchFamily="2" charset="2"/>
              <a:buChar char="l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algn="just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algn="just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algn="just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algn="just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l" latinLnBrk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26" name="Text Box 12">
            <a:extLst>
              <a:ext uri="{FF2B5EF4-FFF2-40B4-BE49-F238E27FC236}">
                <a16:creationId xmlns:a16="http://schemas.microsoft.com/office/drawing/2014/main" id="{41408497-7A40-4FFF-9451-25734BB22F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5972" y="1637639"/>
            <a:ext cx="2019879" cy="6481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+mj-lt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맑은 고딕" panose="020B0503020000020004" pitchFamily="50" charset="-127"/>
              <a:buAutoNum type="arabicParenR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AutoNum type="circleNumDbPlain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Wingdings" panose="05000000000000000000" pitchFamily="2" charset="2"/>
              <a:buChar char="l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l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Tahoma" panose="020B0604030504040204" pitchFamily="34" charset="0"/>
              <a:buNone/>
            </a:pPr>
            <a:r>
              <a:rPr kumimoji="0" lang="en-GB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source code</a:t>
            </a:r>
          </a:p>
          <a:p>
            <a:pPr algn="l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Tahoma" panose="020B0604030504040204" pitchFamily="34" charset="0"/>
              <a:buNone/>
            </a:pPr>
            <a:r>
              <a:rPr kumimoji="0" lang="en-GB" altLang="ko-KR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Hello.Java</a:t>
            </a:r>
            <a:endParaRPr kumimoji="0" lang="en-GB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pic>
        <p:nvPicPr>
          <p:cNvPr id="27" name="Picture 13">
            <a:extLst>
              <a:ext uri="{FF2B5EF4-FFF2-40B4-BE49-F238E27FC236}">
                <a16:creationId xmlns:a16="http://schemas.microsoft.com/office/drawing/2014/main" id="{3CAE8B9A-3ACA-4221-97F7-CF371FFCB3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6309" y="2265148"/>
            <a:ext cx="643786" cy="6964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grpSp>
        <p:nvGrpSpPr>
          <p:cNvPr id="20" name="Group 14">
            <a:extLst>
              <a:ext uri="{FF2B5EF4-FFF2-40B4-BE49-F238E27FC236}">
                <a16:creationId xmlns:a16="http://schemas.microsoft.com/office/drawing/2014/main" id="{F8CE2F6A-CCF2-4613-A91B-FC1E5038DC12}"/>
              </a:ext>
            </a:extLst>
          </p:cNvPr>
          <p:cNvGrpSpPr>
            <a:grpSpLocks/>
          </p:cNvGrpSpPr>
          <p:nvPr/>
        </p:nvGrpSpPr>
        <p:grpSpPr bwMode="auto">
          <a:xfrm>
            <a:off x="3297304" y="1603160"/>
            <a:ext cx="2041722" cy="1379141"/>
            <a:chOff x="2208" y="2880"/>
            <a:chExt cx="1776" cy="1200"/>
          </a:xfrm>
        </p:grpSpPr>
        <p:pic>
          <p:nvPicPr>
            <p:cNvPr id="22" name="Picture 15">
              <a:extLst>
                <a:ext uri="{FF2B5EF4-FFF2-40B4-BE49-F238E27FC236}">
                  <a16:creationId xmlns:a16="http://schemas.microsoft.com/office/drawing/2014/main" id="{A01AF3C9-DF22-42E7-B683-C766A56E15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84" y="3456"/>
              <a:ext cx="586" cy="57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23" name="Rectangle 16">
              <a:extLst>
                <a:ext uri="{FF2B5EF4-FFF2-40B4-BE49-F238E27FC236}">
                  <a16:creationId xmlns:a16="http://schemas.microsoft.com/office/drawing/2014/main" id="{4F7D152E-92B1-417B-A8DA-7CACB903A0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8" y="2880"/>
              <a:ext cx="1776" cy="1200"/>
            </a:xfrm>
            <a:prstGeom prst="rect">
              <a:avLst/>
            </a:prstGeom>
            <a:solidFill>
              <a:srgbClr val="FFFFFF"/>
            </a:solidFill>
            <a:ln w="936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+mj-lt"/>
                <a:defRPr sz="11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1pPr>
              <a:lvl2pPr marL="742950" indent="-28575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맑은 고딕" panose="020B0503020000020004" pitchFamily="50" charset="-127"/>
                <a:buAutoNum type="arabicParenR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AutoNum type="circleNumDbPlain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Wingdings" panose="05000000000000000000" pitchFamily="2" charset="2"/>
                <a:buChar char="l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l" latinLnBrk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24" name="Text Box 17">
              <a:extLst>
                <a:ext uri="{FF2B5EF4-FFF2-40B4-BE49-F238E27FC236}">
                  <a16:creationId xmlns:a16="http://schemas.microsoft.com/office/drawing/2014/main" id="{60A210CA-C441-45C4-9683-DAD38583C6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27" y="2910"/>
              <a:ext cx="1757" cy="56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+mj-lt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1pPr>
              <a:lvl2pPr marL="742950" indent="-28575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맑은 고딕" panose="020B0503020000020004" pitchFamily="50" charset="-127"/>
                <a:buAutoNum type="arabicParenR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AutoNum type="circleNumDbPlain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Wingdings" panose="05000000000000000000" pitchFamily="2" charset="2"/>
                <a:buChar char="l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l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Font typeface="Tahoma" panose="020B0604030504040204" pitchFamily="34" charset="0"/>
                <a:buNone/>
              </a:pPr>
              <a:r>
                <a:rPr kumimoji="0" lang="en-GB" altLang="ko-KR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byte code</a:t>
              </a:r>
            </a:p>
            <a:p>
              <a:pPr algn="l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Font typeface="Tahoma" panose="020B0604030504040204" pitchFamily="34" charset="0"/>
                <a:buNone/>
              </a:pPr>
              <a:r>
                <a:rPr kumimoji="0" lang="en-GB" altLang="ko-KR" sz="18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Hello.class</a:t>
              </a:r>
              <a:endParaRPr kumimoji="0" lang="en-GB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endParaRPr>
            </a:p>
          </p:txBody>
        </p:sp>
      </p:grpSp>
      <p:sp>
        <p:nvSpPr>
          <p:cNvPr id="21" name="Line 18">
            <a:extLst>
              <a:ext uri="{FF2B5EF4-FFF2-40B4-BE49-F238E27FC236}">
                <a16:creationId xmlns:a16="http://schemas.microsoft.com/office/drawing/2014/main" id="{50AB7876-A28A-4D1F-B94C-753448B0D0D4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9026" y="2265148"/>
            <a:ext cx="386272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pic>
        <p:nvPicPr>
          <p:cNvPr id="30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1327" y="2265148"/>
            <a:ext cx="673676" cy="6573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1206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1789E61-4FF0-4D2F-B168-A3239D231EC8}"/>
              </a:ext>
            </a:extLst>
          </p:cNvPr>
          <p:cNvSpPr/>
          <p:nvPr/>
        </p:nvSpPr>
        <p:spPr bwMode="auto">
          <a:xfrm>
            <a:off x="725676" y="1058863"/>
            <a:ext cx="5862450" cy="208157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006666"/>
              </a:buClr>
            </a:pPr>
            <a:endParaRPr lang="ko-KR" altLang="en-US" sz="16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파이썬의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특징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3)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7012D9C-5A08-4871-B353-4E1151A2FA53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31C9626-EB56-4260-89F6-546C871F22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Interpret 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방식</a:t>
              </a:r>
            </a:p>
          </p:txBody>
        </p:sp>
        <p:pic>
          <p:nvPicPr>
            <p:cNvPr id="8" name="Picture 89" descr="ti122d8507 [부동산]">
              <a:extLst>
                <a:ext uri="{FF2B5EF4-FFF2-40B4-BE49-F238E27FC236}">
                  <a16:creationId xmlns:a16="http://schemas.microsoft.com/office/drawing/2014/main" id="{F21F96B7-A929-4801-9B4A-8DBA9C920DD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8" name="Group 36">
            <a:extLst>
              <a:ext uri="{FF2B5EF4-FFF2-40B4-BE49-F238E27FC236}">
                <a16:creationId xmlns:a16="http://schemas.microsoft.com/office/drawing/2014/main" id="{CA68B76F-9371-48D3-8E7F-BCE32D4D438D}"/>
              </a:ext>
            </a:extLst>
          </p:cNvPr>
          <p:cNvGrpSpPr>
            <a:grpSpLocks/>
          </p:cNvGrpSpPr>
          <p:nvPr/>
        </p:nvGrpSpPr>
        <p:grpSpPr bwMode="auto">
          <a:xfrm>
            <a:off x="1505705" y="1184814"/>
            <a:ext cx="3886200" cy="1765301"/>
            <a:chOff x="816" y="2928"/>
            <a:chExt cx="2448" cy="1112"/>
          </a:xfrm>
        </p:grpSpPr>
        <p:sp>
          <p:nvSpPr>
            <p:cNvPr id="29" name="Line 20">
              <a:extLst>
                <a:ext uri="{FF2B5EF4-FFF2-40B4-BE49-F238E27FC236}">
                  <a16:creationId xmlns:a16="http://schemas.microsoft.com/office/drawing/2014/main" id="{B41E94B5-30A7-48D2-9ACE-122BD5E7875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02" y="3588"/>
              <a:ext cx="243" cy="0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30" name="Text Box 21">
              <a:extLst>
                <a:ext uri="{FF2B5EF4-FFF2-40B4-BE49-F238E27FC236}">
                  <a16:creationId xmlns:a16="http://schemas.microsoft.com/office/drawing/2014/main" id="{651CD428-6A2A-4D62-AA9B-9EA768542B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32" y="2928"/>
              <a:ext cx="760" cy="2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+mj-lt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1pPr>
              <a:lvl2pPr marL="742950" indent="-28575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맑은 고딕" panose="020B0503020000020004" pitchFamily="50" charset="-127"/>
                <a:buAutoNum type="arabicParenR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AutoNum type="circleNumDbPlain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Wingdings" panose="05000000000000000000" pitchFamily="2" charset="2"/>
                <a:buChar char="l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l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Font typeface="Tahoma" panose="020B0604030504040204" pitchFamily="34" charset="0"/>
                <a:buNone/>
              </a:pPr>
              <a:r>
                <a:rPr kumimoji="0" lang="en-GB" altLang="ko-KR" sz="18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Interpret</a:t>
              </a:r>
            </a:p>
          </p:txBody>
        </p:sp>
        <p:sp>
          <p:nvSpPr>
            <p:cNvPr id="31" name="Text Box 23">
              <a:extLst>
                <a:ext uri="{FF2B5EF4-FFF2-40B4-BE49-F238E27FC236}">
                  <a16:creationId xmlns:a16="http://schemas.microsoft.com/office/drawing/2014/main" id="{9240336B-8852-4850-8E13-46E1297DE0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67" y="3193"/>
              <a:ext cx="584" cy="2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>
              <a:lvl1pPr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+mj-lt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1pPr>
              <a:lvl2pPr marL="742950" indent="-28575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맑은 고딕" panose="020B0503020000020004" pitchFamily="50" charset="-127"/>
                <a:buAutoNum type="arabicParenR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AutoNum type="circleNumDbPlain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Wingdings" panose="05000000000000000000" pitchFamily="2" charset="2"/>
                <a:buChar char="l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l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Font typeface="Tahoma" panose="020B0604030504040204" pitchFamily="34" charset="0"/>
                <a:buNone/>
              </a:pPr>
              <a:r>
                <a:rPr kumimoji="0" lang="en-GB" altLang="ko-KR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Output</a:t>
              </a:r>
            </a:p>
          </p:txBody>
        </p:sp>
        <p:pic>
          <p:nvPicPr>
            <p:cNvPr id="32" name="Picture 24">
              <a:extLst>
                <a:ext uri="{FF2B5EF4-FFF2-40B4-BE49-F238E27FC236}">
                  <a16:creationId xmlns:a16="http://schemas.microsoft.com/office/drawing/2014/main" id="{328F4FC7-4132-4C2D-925F-CE83625DC9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225" b="39371"/>
            <a:stretch>
              <a:fillRect/>
            </a:stretch>
          </p:blipFill>
          <p:spPr bwMode="auto">
            <a:xfrm>
              <a:off x="2362" y="3415"/>
              <a:ext cx="902" cy="4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 r="48225" b="39371"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33" name="Rectangle 26">
              <a:extLst>
                <a:ext uri="{FF2B5EF4-FFF2-40B4-BE49-F238E27FC236}">
                  <a16:creationId xmlns:a16="http://schemas.microsoft.com/office/drawing/2014/main" id="{97CAD0DA-DBB8-4C79-BA01-712B4B0AA9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3171"/>
              <a:ext cx="1286" cy="869"/>
            </a:xfrm>
            <a:prstGeom prst="rect">
              <a:avLst/>
            </a:prstGeom>
            <a:solidFill>
              <a:srgbClr val="FFFFFF"/>
            </a:solidFill>
            <a:ln w="936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+mj-lt"/>
                <a:defRPr sz="11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1pPr>
              <a:lvl2pPr marL="742950" indent="-28575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맑은 고딕" panose="020B0503020000020004" pitchFamily="50" charset="-127"/>
                <a:buAutoNum type="arabicParenR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AutoNum type="circleNumDbPlain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Wingdings" panose="05000000000000000000" pitchFamily="2" charset="2"/>
                <a:buChar char="l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l" latinLnBrk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34" name="Text Box 27">
              <a:extLst>
                <a:ext uri="{FF2B5EF4-FFF2-40B4-BE49-F238E27FC236}">
                  <a16:creationId xmlns:a16="http://schemas.microsoft.com/office/drawing/2014/main" id="{D15DA43B-EE6F-4446-9B44-FE64D8FA2D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" y="3193"/>
              <a:ext cx="1272" cy="4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+mj-lt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1pPr>
              <a:lvl2pPr marL="742950" indent="-28575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맑은 고딕" panose="020B0503020000020004" pitchFamily="50" charset="-127"/>
                <a:buAutoNum type="arabicParenR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AutoNum type="circleNumDbPlain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Wingdings" panose="05000000000000000000" pitchFamily="2" charset="2"/>
                <a:buChar char="l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l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Font typeface="Tahoma" panose="020B0604030504040204" pitchFamily="34" charset="0"/>
                <a:buNone/>
              </a:pPr>
              <a:r>
                <a:rPr kumimoji="0" lang="en-GB" altLang="ko-KR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source code</a:t>
              </a:r>
            </a:p>
            <a:p>
              <a:pPr algn="l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Font typeface="Tahoma" panose="020B0604030504040204" pitchFamily="34" charset="0"/>
                <a:buNone/>
              </a:pPr>
              <a:r>
                <a:rPr kumimoji="0" lang="en-GB" altLang="ko-KR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Hello.py</a:t>
              </a:r>
            </a:p>
          </p:txBody>
        </p:sp>
        <p:pic>
          <p:nvPicPr>
            <p:cNvPr id="35" name="Picture 35">
              <a:extLst>
                <a:ext uri="{FF2B5EF4-FFF2-40B4-BE49-F238E27FC236}">
                  <a16:creationId xmlns:a16="http://schemas.microsoft.com/office/drawing/2014/main" id="{429F2318-8271-448F-B072-E02CE7BAB9F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00" y="3582"/>
              <a:ext cx="406" cy="44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75739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파이썬의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활용 분야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4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CF004AC-7A1A-413F-895A-72AA84746365}"/>
              </a:ext>
            </a:extLst>
          </p:cNvPr>
          <p:cNvGrpSpPr/>
          <p:nvPr/>
        </p:nvGrpSpPr>
        <p:grpSpPr>
          <a:xfrm>
            <a:off x="719572" y="699451"/>
            <a:ext cx="5875492" cy="4167824"/>
            <a:chOff x="712788" y="1135697"/>
            <a:chExt cx="5875492" cy="4167824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B7FF32F-04E9-4970-A90D-B4F2A255855F}"/>
                </a:ext>
              </a:extLst>
            </p:cNvPr>
            <p:cNvSpPr/>
            <p:nvPr/>
          </p:nvSpPr>
          <p:spPr bwMode="auto">
            <a:xfrm>
              <a:off x="712788" y="1486115"/>
              <a:ext cx="2868785" cy="3817406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bg1">
                  <a:lumMod val="65000"/>
                </a:schemeClr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44000" tIns="468000" rIns="144000" bIns="90000" numCol="1" rtlCol="0" anchor="t" anchorCtr="0" compatLnSpc="1">
              <a:prstTxWarp prst="textNoShape">
                <a:avLst/>
              </a:prstTxWarp>
            </a:bodyPr>
            <a:lstStyle/>
            <a:p>
              <a:pPr marL="180975" indent="-180975" algn="l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  <a:defRPr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간단한 작업을 처리하는 유틸리티 제작</a:t>
              </a:r>
            </a:p>
            <a:p>
              <a:pPr marL="180975" indent="-180975" algn="l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  <a:defRPr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웹 프로그래밍과 연동</a:t>
              </a:r>
            </a:p>
            <a:p>
              <a:pPr marL="180975" indent="-180975" algn="l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  <a:defRPr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소형전자장비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사물인터넷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(IoT)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에 내장되는 임베디드 시스템용 프로그래밍 언어</a:t>
              </a:r>
            </a:p>
            <a:p>
              <a:pPr marL="180975" indent="-180975" algn="l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  <a:defRPr/>
              </a:pP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kumimoji="0" lang="ko-KR" altLang="en-US" sz="1600" b="1" kern="0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빅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 베이스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b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 </a:t>
              </a:r>
              <a:r>
                <a:rPr kumimoji="0" lang="ko-KR" altLang="en-US" sz="1600" b="1" kern="0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마트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등을 활용한 유용한 데이터분석 처리</a:t>
              </a:r>
            </a:p>
            <a:p>
              <a:pPr marL="180975" indent="-180975" algn="l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  <a:defRPr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인공지능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회귀분석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b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시각비전 처리 등 분야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4AD9AE9C-1E6D-4C35-BB02-2A1866F14E4C}"/>
                </a:ext>
              </a:extLst>
            </p:cNvPr>
            <p:cNvSpPr/>
            <p:nvPr/>
          </p:nvSpPr>
          <p:spPr bwMode="auto">
            <a:xfrm>
              <a:off x="3719495" y="1486115"/>
              <a:ext cx="2868785" cy="3817406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bg1">
                  <a:lumMod val="65000"/>
                </a:schemeClr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44000" tIns="468000" rIns="144000" bIns="90000" numCol="1" rtlCol="0" anchor="t" anchorCtr="0" compatLnSpc="1">
              <a:prstTxWarp prst="textNoShape">
                <a:avLst/>
              </a:prstTxWarp>
            </a:bodyPr>
            <a:lstStyle/>
            <a:p>
              <a:pPr marL="180975" indent="-180975" algn="l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하드웨어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OS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등 빠른 성능과 시스템을 제어하여야 하는 프로그래밍</a:t>
              </a:r>
            </a:p>
            <a:p>
              <a:pPr marL="180975" indent="-180975" algn="l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게임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그래픽 사용자 인터페이스 처리</a:t>
              </a:r>
            </a:p>
            <a:p>
              <a:pPr marL="180975" indent="-180975" algn="l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기존 업무 정보시스템 구축</a:t>
              </a:r>
            </a:p>
            <a:p>
              <a:pPr marL="180975" indent="-180975" algn="l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워드 프로세스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엑셀 등 일반적 업무처리 클라이언트 프로그램</a:t>
              </a:r>
            </a:p>
            <a:p>
              <a:pPr marL="180975" indent="-180975" algn="l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모바일 앱 구현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7B1F2E7-591D-4A19-B848-BBF0995B7602}"/>
                </a:ext>
              </a:extLst>
            </p:cNvPr>
            <p:cNvSpPr/>
            <p:nvPr/>
          </p:nvSpPr>
          <p:spPr bwMode="auto">
            <a:xfrm>
              <a:off x="921452" y="1135698"/>
              <a:ext cx="2451458" cy="675718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r>
                <a:rPr kumimoji="0" lang="ko-KR" altLang="en-US" b="1" kern="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사용이 유리한 경우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DB89A3D-524E-41E0-8790-0EB89C86F9D0}"/>
                </a:ext>
              </a:extLst>
            </p:cNvPr>
            <p:cNvSpPr/>
            <p:nvPr/>
          </p:nvSpPr>
          <p:spPr bwMode="auto">
            <a:xfrm>
              <a:off x="3928159" y="1135697"/>
              <a:ext cx="2451458" cy="675718"/>
            </a:xfrm>
            <a:prstGeom prst="rect">
              <a:avLst/>
            </a:prstGeom>
            <a:solidFill>
              <a:srgbClr val="089CA3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r>
                <a:rPr kumimoji="0" lang="ko-KR" altLang="en-US" b="1" kern="0" dirty="0">
                  <a:solidFill>
                    <a:prstClr val="white"/>
                  </a:solidFill>
                  <a:latin typeface="나눔바른고딕"/>
                  <a:ea typeface="나눔바른고딕"/>
                </a:rPr>
                <a:t>사용이 불가능하거나</a:t>
              </a:r>
              <a:r>
                <a:rPr kumimoji="0" lang="en-US" altLang="ko-KR" b="1" kern="0" dirty="0">
                  <a:solidFill>
                    <a:prstClr val="white"/>
                  </a:solidFill>
                  <a:latin typeface="나눔바른고딕"/>
                  <a:ea typeface="나눔바른고딕"/>
                </a:rPr>
                <a:t/>
              </a:r>
              <a:br>
                <a:rPr kumimoji="0" lang="en-US" altLang="ko-KR" b="1" kern="0" dirty="0">
                  <a:solidFill>
                    <a:prstClr val="white"/>
                  </a:solidFill>
                  <a:latin typeface="나눔바른고딕"/>
                  <a:ea typeface="나눔바른고딕"/>
                </a:rPr>
              </a:br>
              <a:r>
                <a:rPr kumimoji="0" lang="ko-KR" altLang="en-US" b="1" kern="0" dirty="0">
                  <a:solidFill>
                    <a:prstClr val="white"/>
                  </a:solidFill>
                  <a:latin typeface="나눔바른고딕"/>
                  <a:ea typeface="나눔바른고딕"/>
                </a:rPr>
                <a:t>어려운 경우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08532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02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실습하기</a:t>
            </a:r>
            <a:r>
              <a:rPr kumimoji="0" lang="en-US" altLang="ko-KR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Ⅰ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38047" y="3921454"/>
            <a:ext cx="51970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다운로드 및 설치</a:t>
            </a: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실행</a:t>
            </a: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대화식 모드 및 스크립트 모드</a:t>
            </a:r>
          </a:p>
        </p:txBody>
      </p:sp>
    </p:spTree>
    <p:extLst>
      <p:ext uri="{BB962C8B-B14F-4D97-AF65-F5344CB8AC3E}">
        <p14:creationId xmlns:p14="http://schemas.microsoft.com/office/powerpoint/2010/main" val="391843821"/>
      </p:ext>
    </p:extLst>
  </p:cSld>
  <p:clrMapOvr>
    <a:masterClrMapping/>
  </p:clrMapOvr>
  <p:transition spd="slow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698810" y="185854"/>
            <a:ext cx="7326373" cy="4017011"/>
          </a:xfrm>
          <a:prstGeom prst="rect">
            <a:avLst/>
          </a:prstGeom>
          <a:gradFill rotWithShape="1">
            <a:gsLst>
              <a:gs pos="0">
                <a:sysClr val="windowText" lastClr="000000">
                  <a:satMod val="103000"/>
                  <a:lumMod val="102000"/>
                  <a:tint val="94000"/>
                </a:sysClr>
              </a:gs>
              <a:gs pos="50000">
                <a:sysClr val="windowText" lastClr="000000">
                  <a:satMod val="110000"/>
                  <a:lumMod val="100000"/>
                  <a:shade val="100000"/>
                </a:sysClr>
              </a:gs>
              <a:gs pos="100000">
                <a:sysClr val="windowText" lastClr="000000">
                  <a:lumMod val="99000"/>
                  <a:satMod val="120000"/>
                  <a:shade val="78000"/>
                </a:sysClr>
              </a:gs>
            </a:gsLst>
            <a:lin ang="5400000" scaled="0"/>
          </a:gradFill>
          <a:ln w="63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바른고딕"/>
                <a:ea typeface="나눔바른고딕"/>
              </a:rPr>
              <a:t>실습내용</a:t>
            </a:r>
            <a:endParaRPr kumimoji="0" lang="en-US" altLang="ko-KR" sz="4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바른고딕"/>
              <a:ea typeface="나눔바른고딕"/>
            </a:endParaRPr>
          </a:p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kern="0" dirty="0">
                <a:solidFill>
                  <a:schemeClr val="bg1"/>
                </a:solidFill>
                <a:latin typeface="나눔바른고딕"/>
                <a:ea typeface="나눔바른고딕"/>
              </a:rPr>
              <a:t>(</a:t>
            </a:r>
            <a:r>
              <a:rPr kumimoji="0" lang="ko-KR" altLang="en-US" sz="2400" b="1" kern="0" dirty="0">
                <a:solidFill>
                  <a:schemeClr val="bg1"/>
                </a:solidFill>
                <a:latin typeface="나눔바른고딕"/>
                <a:ea typeface="나눔바른고딕"/>
              </a:rPr>
              <a:t>교수님이 실습한 것 </a:t>
            </a:r>
            <a:r>
              <a:rPr kumimoji="0" lang="en-US" altLang="ko-KR" sz="2400" b="1" kern="0" dirty="0">
                <a:solidFill>
                  <a:schemeClr val="bg1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sz="2400" b="1" kern="0" dirty="0">
                <a:solidFill>
                  <a:schemeClr val="bg1"/>
                </a:solidFill>
                <a:latin typeface="나눔바른고딕"/>
                <a:ea typeface="나눔바른고딕"/>
              </a:rPr>
              <a:t>스스로 실습하고 </a:t>
            </a:r>
            <a:r>
              <a:rPr kumimoji="0" lang="ko-KR" altLang="en-US" sz="2400" b="1" kern="0" dirty="0" err="1">
                <a:solidFill>
                  <a:schemeClr val="bg1"/>
                </a:solidFill>
                <a:latin typeface="나눔바른고딕"/>
                <a:ea typeface="나눔바른고딕"/>
              </a:rPr>
              <a:t>캡처하시오</a:t>
            </a:r>
            <a:r>
              <a:rPr kumimoji="0" lang="en-US" altLang="ko-KR" sz="2400" b="1" kern="0" dirty="0">
                <a:solidFill>
                  <a:schemeClr val="bg1"/>
                </a:solidFill>
                <a:latin typeface="나눔바른고딕"/>
                <a:ea typeface="나눔바른고딕"/>
              </a:rPr>
              <a:t>)</a:t>
            </a:r>
            <a:endParaRPr kumimoji="0" lang="en-US" altLang="ko-KR" sz="2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바른고딕"/>
              <a:ea typeface="나눔바른고딕"/>
            </a:endParaRPr>
          </a:p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1" kern="0" dirty="0">
              <a:solidFill>
                <a:schemeClr val="bg1"/>
              </a:solidFill>
              <a:latin typeface="나눔바른고딕"/>
              <a:ea typeface="나눔바른고딕"/>
            </a:endParaRPr>
          </a:p>
          <a:p>
            <a:pPr marL="457200" indent="-457200" algn="ctr" latinLnBrk="0">
              <a:buAutoNum type="arabicParenR"/>
            </a:pPr>
            <a:r>
              <a:rPr lang="ko-KR" altLang="en-US" sz="24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 다운로드 및 설치</a:t>
            </a:r>
            <a:endParaRPr lang="en-US" altLang="ko-KR" sz="2400" b="1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ctr" latinLnBrk="0">
              <a:buFontTx/>
              <a:buChar char="-"/>
            </a:pPr>
            <a:r>
              <a:rPr lang="en-US" altLang="ko-KR" sz="24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</a:t>
            </a:r>
          </a:p>
          <a:p>
            <a:pPr marL="342900" indent="-342900" algn="ctr" latinLnBrk="0">
              <a:buFontTx/>
              <a:buChar char="-"/>
            </a:pPr>
            <a:r>
              <a:rPr lang="en-US" altLang="ko-KR" sz="2400" b="1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jupyter</a:t>
            </a:r>
            <a:endParaRPr lang="en-US" altLang="ko-KR" sz="2400" b="1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ctr" latinLnBrk="0">
              <a:buFontTx/>
              <a:buChar char="-"/>
            </a:pPr>
            <a:r>
              <a:rPr lang="en-US" altLang="ko-KR" sz="24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pip </a:t>
            </a:r>
            <a:r>
              <a:rPr lang="ko-KR" altLang="en-US" sz="24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</a:t>
            </a:r>
          </a:p>
          <a:p>
            <a:pPr algn="ctr" latinLnBrk="0"/>
            <a:r>
              <a:rPr lang="en-US" altLang="ko-KR" sz="24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2400" b="1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</a:t>
            </a:r>
            <a:r>
              <a:rPr lang="ko-KR" altLang="en-US" sz="24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실행</a:t>
            </a:r>
          </a:p>
          <a:p>
            <a:pPr algn="ctr" latinLnBrk="0"/>
            <a:r>
              <a:rPr lang="en-US" altLang="ko-KR" sz="24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24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대화식 모드 및 스크립트 모드</a:t>
            </a:r>
            <a:endParaRPr kumimoji="0" lang="ko-KR" alt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바른고딕"/>
              <a:ea typeface="나눔바른고딕"/>
            </a:endParaRPr>
          </a:p>
        </p:txBody>
      </p:sp>
    </p:spTree>
    <p:extLst>
      <p:ext uri="{BB962C8B-B14F-4D97-AF65-F5344CB8AC3E}">
        <p14:creationId xmlns:p14="http://schemas.microsoft.com/office/powerpoint/2010/main" val="35188827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03</a:t>
              </a:r>
              <a:endParaRPr kumimoji="0" lang="en-US" altLang="ko-KR" sz="5500" b="1" i="0" u="none" strike="noStrike" kern="0" cap="none" spc="0" normalizeH="0" baseline="0" noProof="0" dirty="0">
                <a:ln>
                  <a:noFill/>
                </a:ln>
                <a:solidFill>
                  <a:srgbClr val="00C0F3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실습하기</a:t>
            </a:r>
            <a:r>
              <a:rPr kumimoji="0" lang="en-US" altLang="ko-KR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Ⅱ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38047" y="3921454"/>
            <a:ext cx="51970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계산기 수준의 연습</a:t>
            </a: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처음 프로그램 작성</a:t>
            </a: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한번 더 프로그램 작성</a:t>
            </a:r>
          </a:p>
        </p:txBody>
      </p:sp>
    </p:spTree>
    <p:extLst>
      <p:ext uri="{BB962C8B-B14F-4D97-AF65-F5344CB8AC3E}">
        <p14:creationId xmlns:p14="http://schemas.microsoft.com/office/powerpoint/2010/main" val="4102918864"/>
      </p:ext>
    </p:extLst>
  </p:cSld>
  <p:clrMapOvr>
    <a:masterClrMapping/>
  </p:clrMapOvr>
  <p:transition spd="slow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115616" y="771550"/>
            <a:ext cx="6552728" cy="3312368"/>
          </a:xfrm>
          <a:prstGeom prst="rect">
            <a:avLst/>
          </a:prstGeom>
          <a:gradFill rotWithShape="1">
            <a:gsLst>
              <a:gs pos="0">
                <a:sysClr val="windowText" lastClr="000000">
                  <a:satMod val="103000"/>
                  <a:lumMod val="102000"/>
                  <a:tint val="94000"/>
                </a:sysClr>
              </a:gs>
              <a:gs pos="50000">
                <a:sysClr val="windowText" lastClr="000000">
                  <a:satMod val="110000"/>
                  <a:lumMod val="100000"/>
                  <a:shade val="100000"/>
                </a:sysClr>
              </a:gs>
              <a:gs pos="100000">
                <a:sysClr val="windowText" lastClr="000000">
                  <a:lumMod val="99000"/>
                  <a:satMod val="120000"/>
                  <a:shade val="78000"/>
                </a:sysClr>
              </a:gs>
            </a:gsLst>
            <a:lin ang="5400000" scaled="0"/>
          </a:gradFill>
          <a:ln w="63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실습내용</a:t>
            </a:r>
            <a:endParaRPr kumimoji="0" lang="en-US" altLang="ko-KR" sz="4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  <a:p>
            <a:pPr lvl="0" algn="ctr" latinLnBrk="0"/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계산기 수준의 연습</a:t>
            </a:r>
          </a:p>
          <a:p>
            <a:pPr lvl="0" algn="ctr" latinLnBrk="0"/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처음 프로그램 작성</a:t>
            </a:r>
          </a:p>
          <a:p>
            <a:pPr lvl="0" algn="ctr" latinLnBrk="0"/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한번 더 프로그램 작성</a:t>
            </a:r>
          </a:p>
        </p:txBody>
      </p:sp>
    </p:spTree>
    <p:extLst>
      <p:ext uri="{BB962C8B-B14F-4D97-AF65-F5344CB8AC3E}">
        <p14:creationId xmlns:p14="http://schemas.microsoft.com/office/powerpoint/2010/main" val="3022168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 bwMode="auto">
          <a:xfrm>
            <a:off x="0" y="480305"/>
            <a:ext cx="6671462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3" name="직사각형 16"/>
          <p:cNvSpPr>
            <a:spLocks noChangeArrowheads="1"/>
          </p:cNvSpPr>
          <p:nvPr/>
        </p:nvSpPr>
        <p:spPr bwMode="auto">
          <a:xfrm>
            <a:off x="585591" y="493606"/>
            <a:ext cx="200520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800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</a:t>
            </a:r>
            <a:r>
              <a:rPr kumimoji="0" lang="ko-KR" altLang="en-US" sz="28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내용</a:t>
            </a:r>
          </a:p>
        </p:txBody>
      </p:sp>
      <p:grpSp>
        <p:nvGrpSpPr>
          <p:cNvPr id="24" name="그룹 23"/>
          <p:cNvGrpSpPr/>
          <p:nvPr/>
        </p:nvGrpSpPr>
        <p:grpSpPr>
          <a:xfrm>
            <a:off x="699494" y="1365071"/>
            <a:ext cx="7244814" cy="438368"/>
            <a:chOff x="414198" y="948109"/>
            <a:chExt cx="7244814" cy="438368"/>
          </a:xfrm>
        </p:grpSpPr>
        <p:sp>
          <p:nvSpPr>
            <p:cNvPr id="25" name="직사각형 24"/>
            <p:cNvSpPr>
              <a:spLocks noChangeArrowheads="1"/>
            </p:cNvSpPr>
            <p:nvPr/>
          </p:nvSpPr>
          <p:spPr bwMode="auto">
            <a:xfrm>
              <a:off x="759491" y="948109"/>
              <a:ext cx="6899521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강의소개</a:t>
              </a:r>
            </a:p>
          </p:txBody>
        </p:sp>
        <p:sp>
          <p:nvSpPr>
            <p:cNvPr id="26" name="타원 25"/>
            <p:cNvSpPr/>
            <p:nvPr/>
          </p:nvSpPr>
          <p:spPr bwMode="auto">
            <a:xfrm>
              <a:off x="414198" y="974184"/>
              <a:ext cx="389107" cy="389107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500" b="1" kern="0" dirty="0">
                  <a:solidFill>
                    <a:sysClr val="window" lastClr="FFFF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</a:t>
              </a: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33" name="직각 삼각형 32"/>
          <p:cNvSpPr/>
          <p:nvPr/>
        </p:nvSpPr>
        <p:spPr bwMode="auto">
          <a:xfrm flipH="1">
            <a:off x="6056985" y="480305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직사각형 33"/>
          <p:cNvSpPr/>
          <p:nvPr/>
        </p:nvSpPr>
        <p:spPr bwMode="auto">
          <a:xfrm>
            <a:off x="-7317" y="48030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5" name="그림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7" y="539840"/>
            <a:ext cx="440966" cy="424931"/>
          </a:xfrm>
          <a:prstGeom prst="rect">
            <a:avLst/>
          </a:prstGeom>
        </p:spPr>
      </p:pic>
      <p:grpSp>
        <p:nvGrpSpPr>
          <p:cNvPr id="42" name="그룹 41"/>
          <p:cNvGrpSpPr/>
          <p:nvPr/>
        </p:nvGrpSpPr>
        <p:grpSpPr>
          <a:xfrm>
            <a:off x="699494" y="3789566"/>
            <a:ext cx="7244814" cy="438368"/>
            <a:chOff x="414198" y="948109"/>
            <a:chExt cx="7244814" cy="438368"/>
          </a:xfrm>
        </p:grpSpPr>
        <p:sp>
          <p:nvSpPr>
            <p:cNvPr id="43" name="직사각형 42"/>
            <p:cNvSpPr>
              <a:spLocks noChangeArrowheads="1"/>
            </p:cNvSpPr>
            <p:nvPr/>
          </p:nvSpPr>
          <p:spPr bwMode="auto">
            <a:xfrm>
              <a:off x="759491" y="948109"/>
              <a:ext cx="6899521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실습하기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Ⅱ</a:t>
              </a:r>
            </a:p>
          </p:txBody>
        </p:sp>
        <p:sp>
          <p:nvSpPr>
            <p:cNvPr id="44" name="타원 43"/>
            <p:cNvSpPr/>
            <p:nvPr/>
          </p:nvSpPr>
          <p:spPr bwMode="auto">
            <a:xfrm>
              <a:off x="414198" y="974184"/>
              <a:ext cx="389107" cy="389107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500" b="1" kern="0" dirty="0">
                  <a:solidFill>
                    <a:sysClr val="window" lastClr="FFFF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05</a:t>
              </a: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699494" y="1971195"/>
            <a:ext cx="7244814" cy="438368"/>
            <a:chOff x="414198" y="948109"/>
            <a:chExt cx="7244814" cy="438368"/>
          </a:xfrm>
        </p:grpSpPr>
        <p:sp>
          <p:nvSpPr>
            <p:cNvPr id="46" name="직사각형 45"/>
            <p:cNvSpPr>
              <a:spLocks noChangeArrowheads="1"/>
            </p:cNvSpPr>
            <p:nvPr/>
          </p:nvSpPr>
          <p:spPr bwMode="auto">
            <a:xfrm>
              <a:off x="759491" y="948109"/>
              <a:ext cx="6899521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코딩</a:t>
              </a:r>
            </a:p>
          </p:txBody>
        </p:sp>
        <p:sp>
          <p:nvSpPr>
            <p:cNvPr id="47" name="타원 46"/>
            <p:cNvSpPr/>
            <p:nvPr/>
          </p:nvSpPr>
          <p:spPr bwMode="auto">
            <a:xfrm>
              <a:off x="414198" y="974184"/>
              <a:ext cx="389107" cy="389107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500" b="1" kern="0" dirty="0">
                  <a:solidFill>
                    <a:sysClr val="window" lastClr="FFFF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02</a:t>
              </a: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699494" y="2577319"/>
            <a:ext cx="7244814" cy="438368"/>
            <a:chOff x="414198" y="948109"/>
            <a:chExt cx="7244814" cy="438368"/>
          </a:xfrm>
        </p:grpSpPr>
        <p:sp>
          <p:nvSpPr>
            <p:cNvPr id="49" name="직사각형 48"/>
            <p:cNvSpPr>
              <a:spLocks noChangeArrowheads="1"/>
            </p:cNvSpPr>
            <p:nvPr/>
          </p:nvSpPr>
          <p:spPr bwMode="auto">
            <a:xfrm>
              <a:off x="759491" y="948109"/>
              <a:ext cx="6899521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 err="1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파이썬</a:t>
              </a: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언어</a:t>
              </a:r>
            </a:p>
          </p:txBody>
        </p:sp>
        <p:sp>
          <p:nvSpPr>
            <p:cNvPr id="50" name="타원 49"/>
            <p:cNvSpPr/>
            <p:nvPr/>
          </p:nvSpPr>
          <p:spPr bwMode="auto">
            <a:xfrm>
              <a:off x="414198" y="974184"/>
              <a:ext cx="389107" cy="389107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500" b="1" kern="0" dirty="0">
                  <a:solidFill>
                    <a:sysClr val="window" lastClr="FFFF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03</a:t>
              </a: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51" name="그룹 50"/>
          <p:cNvGrpSpPr/>
          <p:nvPr/>
        </p:nvGrpSpPr>
        <p:grpSpPr>
          <a:xfrm>
            <a:off x="699494" y="3183443"/>
            <a:ext cx="7244814" cy="438368"/>
            <a:chOff x="414198" y="948109"/>
            <a:chExt cx="7244814" cy="438368"/>
          </a:xfrm>
        </p:grpSpPr>
        <p:sp>
          <p:nvSpPr>
            <p:cNvPr id="52" name="직사각형 51"/>
            <p:cNvSpPr>
              <a:spLocks noChangeArrowheads="1"/>
            </p:cNvSpPr>
            <p:nvPr/>
          </p:nvSpPr>
          <p:spPr bwMode="auto">
            <a:xfrm>
              <a:off x="759491" y="948109"/>
              <a:ext cx="6899521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실습하기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Ⅰ</a:t>
              </a:r>
            </a:p>
          </p:txBody>
        </p:sp>
        <p:sp>
          <p:nvSpPr>
            <p:cNvPr id="53" name="타원 52"/>
            <p:cNvSpPr/>
            <p:nvPr/>
          </p:nvSpPr>
          <p:spPr bwMode="auto">
            <a:xfrm>
              <a:off x="414198" y="974184"/>
              <a:ext cx="389107" cy="389107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500" b="1" kern="0" dirty="0">
                  <a:solidFill>
                    <a:sysClr val="window" lastClr="FFFF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04</a:t>
              </a: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18630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6" y="1539856"/>
            <a:ext cx="5148063" cy="3603644"/>
          </a:xfrm>
          <a:prstGeom prst="rect">
            <a:avLst/>
          </a:prstGeom>
        </p:spPr>
      </p:pic>
      <p:sp>
        <p:nvSpPr>
          <p:cNvPr id="3" name="직사각형 2"/>
          <p:cNvSpPr>
            <a:spLocks noChangeArrowheads="1"/>
          </p:cNvSpPr>
          <p:nvPr/>
        </p:nvSpPr>
        <p:spPr bwMode="auto">
          <a:xfrm>
            <a:off x="589720" y="700147"/>
            <a:ext cx="5426053" cy="407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hangingPunct="1">
              <a:spcBef>
                <a:spcPct val="0"/>
              </a:spcBef>
              <a:buFont typeface="Arial" charset="0"/>
              <a:buNone/>
              <a:defRPr/>
            </a:pPr>
            <a:r>
              <a:rPr lang="ko-KR" altLang="en-US" sz="1800" dirty="0" err="1">
                <a:solidFill>
                  <a:prstClr val="black">
                    <a:lumMod val="50000"/>
                    <a:lumOff val="50000"/>
                  </a:prstClr>
                </a:solidFill>
                <a:latin typeface="나눔바른고딕"/>
                <a:ea typeface="나눔바른고딕"/>
              </a:rPr>
              <a:t>일시정지</a:t>
            </a:r>
            <a:r>
              <a:rPr lang="ko-KR" altLang="en-US" sz="1800" dirty="0">
                <a:solidFill>
                  <a:prstClr val="black">
                    <a:lumMod val="50000"/>
                    <a:lumOff val="50000"/>
                  </a:prstClr>
                </a:solidFill>
                <a:latin typeface="나눔바른고딕"/>
                <a:ea typeface="나눔바른고딕"/>
              </a:rPr>
              <a:t> 버튼을 누른 후</a:t>
            </a:r>
            <a:r>
              <a:rPr lang="en-US" altLang="ko-KR" sz="1800" dirty="0">
                <a:solidFill>
                  <a:prstClr val="black">
                    <a:lumMod val="50000"/>
                    <a:lumOff val="50000"/>
                  </a:prstClr>
                </a:solidFill>
                <a:latin typeface="나눔바른고딕"/>
                <a:ea typeface="나눔바른고딕"/>
              </a:rPr>
              <a:t>, </a:t>
            </a:r>
            <a:r>
              <a:rPr lang="ko-KR" altLang="en-US" sz="1800" dirty="0">
                <a:solidFill>
                  <a:prstClr val="black">
                    <a:lumMod val="50000"/>
                    <a:lumOff val="50000"/>
                  </a:prstClr>
                </a:solidFill>
                <a:latin typeface="나눔바른고딕"/>
                <a:ea typeface="나눔바른고딕"/>
              </a:rPr>
              <a:t>아래의 학습활동에 참여하세요</a:t>
            </a:r>
            <a:r>
              <a:rPr lang="en-US" altLang="ko-KR" sz="1800" dirty="0">
                <a:solidFill>
                  <a:prstClr val="black">
                    <a:lumMod val="50000"/>
                    <a:lumOff val="50000"/>
                  </a:prstClr>
                </a:solidFill>
                <a:latin typeface="나눔바른고딕"/>
                <a:ea typeface="나눔바른고딕"/>
              </a:rPr>
              <a:t>.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603081" y="2481074"/>
            <a:ext cx="5985044" cy="0"/>
          </a:xfrm>
          <a:prstGeom prst="line">
            <a:avLst/>
          </a:prstGeom>
          <a:noFill/>
          <a:ln w="28575" cap="flat" cmpd="sng" algn="ctr">
            <a:solidFill>
              <a:srgbClr val="0CA0C7"/>
            </a:solidFill>
            <a:prstDash val="solid"/>
            <a:tailEnd type="none"/>
          </a:ln>
          <a:effectLst/>
        </p:spPr>
      </p:cxn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1427143" y="1370198"/>
            <a:ext cx="5160982" cy="1053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 anchor="ctr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latinLnBrk="0" hangingPunct="1">
              <a:spcBef>
                <a:spcPts val="600"/>
              </a:spcBef>
              <a:buFontTx/>
              <a:buNone/>
              <a:defRPr/>
            </a:pPr>
            <a:r>
              <a:rPr lang="ko-KR" altLang="en-US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오늘 학습한 내용을 직접 실습하여 </a:t>
            </a:r>
            <a:r>
              <a:rPr lang="en-US" altLang="ko-KR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lang="en-US" altLang="ko-KR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실습내용을 캡처한 후</a:t>
            </a:r>
            <a:r>
              <a:rPr lang="en-US" altLang="ko-KR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그에 해당하는 설명도 함께 작성해서 게시판에 올려 주세요</a:t>
            </a:r>
            <a:r>
              <a:rPr lang="en-US" altLang="ko-KR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20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603081" y="1296898"/>
            <a:ext cx="5985044" cy="0"/>
          </a:xfrm>
          <a:prstGeom prst="line">
            <a:avLst/>
          </a:prstGeom>
          <a:noFill/>
          <a:ln w="28575" cap="flat" cmpd="sng" algn="ctr">
            <a:solidFill>
              <a:srgbClr val="0CA0C7"/>
            </a:solidFill>
            <a:prstDash val="solid"/>
            <a:tailEnd type="none"/>
          </a:ln>
          <a:effectLst/>
        </p:spPr>
      </p:cxnSp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539552" y="1311100"/>
            <a:ext cx="1080120" cy="12078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latinLnBrk="0" hangingPunct="1">
              <a:spcBef>
                <a:spcPts val="600"/>
              </a:spcBef>
              <a:buFontTx/>
              <a:buNone/>
              <a:defRPr/>
            </a:pPr>
            <a:r>
              <a:rPr lang="en-US" altLang="ko-KR" sz="7000" b="1" dirty="0">
                <a:solidFill>
                  <a:srgbClr val="0CA0C7"/>
                </a:solidFill>
                <a:latin typeface="나눔바른고딕"/>
                <a:ea typeface="나눔바른고딕"/>
              </a:rPr>
              <a:t>Q</a:t>
            </a:r>
            <a:endParaRPr lang="ko-KR" altLang="en-US" sz="7000" b="1" dirty="0">
              <a:solidFill>
                <a:srgbClr val="0CA0C7"/>
              </a:solidFill>
              <a:latin typeface="나눔바른고딕"/>
              <a:ea typeface="나눔바른고딕"/>
            </a:endParaRPr>
          </a:p>
        </p:txBody>
      </p:sp>
      <p:sp>
        <p:nvSpPr>
          <p:cNvPr id="9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학습활동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(1)</a:t>
            </a:r>
            <a:endParaRPr kumimoji="0" lang="ko-KR" altLang="en-US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0" name="직사각형 9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※</a:t>
            </a:r>
            <a:endParaRPr kumimoji="0" lang="ko-KR" altLang="en-US" sz="2600" b="1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</p:spTree>
    <p:extLst>
      <p:ext uri="{BB962C8B-B14F-4D97-AF65-F5344CB8AC3E}">
        <p14:creationId xmlns:p14="http://schemas.microsoft.com/office/powerpoint/2010/main" val="27136176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480595" y="1545709"/>
            <a:ext cx="6107531" cy="0"/>
          </a:xfrm>
          <a:prstGeom prst="line">
            <a:avLst/>
          </a:prstGeom>
          <a:noFill/>
          <a:ln w="28575" cap="flat" cmpd="sng" algn="ctr">
            <a:solidFill>
              <a:srgbClr val="0CA0C7"/>
            </a:solidFill>
            <a:prstDash val="solid"/>
            <a:tailEnd type="none"/>
          </a:ln>
          <a:effectLst/>
        </p:spPr>
      </p:cxnSp>
      <p:grpSp>
        <p:nvGrpSpPr>
          <p:cNvPr id="15" name="그룹 14"/>
          <p:cNvGrpSpPr/>
          <p:nvPr/>
        </p:nvGrpSpPr>
        <p:grpSpPr>
          <a:xfrm>
            <a:off x="403488" y="643436"/>
            <a:ext cx="6184638" cy="823088"/>
            <a:chOff x="403488" y="643436"/>
            <a:chExt cx="6184638" cy="823088"/>
          </a:xfrm>
        </p:grpSpPr>
        <p:cxnSp>
          <p:nvCxnSpPr>
            <p:cNvPr id="4" name="직선 연결선 3"/>
            <p:cNvCxnSpPr/>
            <p:nvPr/>
          </p:nvCxnSpPr>
          <p:spPr>
            <a:xfrm>
              <a:off x="480595" y="1403720"/>
              <a:ext cx="6107531" cy="0"/>
            </a:xfrm>
            <a:prstGeom prst="line">
              <a:avLst/>
            </a:prstGeom>
            <a:noFill/>
            <a:ln w="19050" cap="flat" cmpd="sng" algn="ctr">
              <a:solidFill>
                <a:schemeClr val="bg1">
                  <a:lumMod val="75000"/>
                </a:schemeClr>
              </a:solidFill>
              <a:prstDash val="solid"/>
              <a:tailEnd type="none"/>
            </a:ln>
            <a:effectLst/>
          </p:spPr>
        </p:cxnSp>
        <p:sp>
          <p:nvSpPr>
            <p:cNvPr id="5" name="직사각형 4"/>
            <p:cNvSpPr>
              <a:spLocks noChangeArrowheads="1"/>
            </p:cNvSpPr>
            <p:nvPr/>
          </p:nvSpPr>
          <p:spPr bwMode="auto">
            <a:xfrm>
              <a:off x="1024882" y="735633"/>
              <a:ext cx="5563243" cy="6230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latinLnBrk="0" hangingPunct="1">
                <a:spcBef>
                  <a:spcPts val="600"/>
                </a:spcBef>
                <a:buFontTx/>
                <a:buNone/>
                <a:defRPr/>
              </a:pPr>
              <a:r>
                <a:rPr lang="ko-KR" altLang="en-US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오늘 학습한 내용을 직접 실습하여 실습내용을 캡처한 후</a:t>
              </a:r>
              <a:r>
                <a:rPr lang="en-US" altLang="ko-KR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br>
                <a:rPr lang="en-US" altLang="ko-KR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lang="ko-KR" altLang="en-US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그에 해당하는 설명도 함께 작성해서 게시판에 올려 주세요</a:t>
              </a:r>
              <a:r>
                <a:rPr lang="en-US" altLang="ko-KR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480595" y="684892"/>
              <a:ext cx="6107531" cy="0"/>
            </a:xfrm>
            <a:prstGeom prst="line">
              <a:avLst/>
            </a:prstGeom>
            <a:noFill/>
            <a:ln w="19050" cap="flat" cmpd="sng" algn="ctr">
              <a:solidFill>
                <a:schemeClr val="bg1">
                  <a:lumMod val="75000"/>
                </a:schemeClr>
              </a:solidFill>
              <a:prstDash val="solid"/>
              <a:tailEnd type="none"/>
            </a:ln>
            <a:effectLst/>
          </p:spPr>
        </p:cxnSp>
        <p:sp>
          <p:nvSpPr>
            <p:cNvPr id="7" name="직사각형 6"/>
            <p:cNvSpPr>
              <a:spLocks noChangeArrowheads="1"/>
            </p:cNvSpPr>
            <p:nvPr/>
          </p:nvSpPr>
          <p:spPr bwMode="auto">
            <a:xfrm>
              <a:off x="403488" y="643436"/>
              <a:ext cx="675242" cy="823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latinLnBrk="0" hangingPunct="1">
                <a:spcBef>
                  <a:spcPts val="600"/>
                </a:spcBef>
                <a:buFontTx/>
                <a:buNone/>
                <a:defRPr/>
              </a:pPr>
              <a:r>
                <a:rPr lang="en-US" altLang="ko-KR" sz="45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Q</a:t>
              </a:r>
              <a:endParaRPr lang="ko-KR" altLang="en-US" sz="4500" b="1" dirty="0">
                <a:solidFill>
                  <a:prstClr val="black">
                    <a:lumMod val="50000"/>
                    <a:lumOff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cxnSp>
        <p:nvCxnSpPr>
          <p:cNvPr id="9" name="직선 연결선 8"/>
          <p:cNvCxnSpPr/>
          <p:nvPr/>
        </p:nvCxnSpPr>
        <p:spPr>
          <a:xfrm>
            <a:off x="480595" y="4876800"/>
            <a:ext cx="6107531" cy="0"/>
          </a:xfrm>
          <a:prstGeom prst="line">
            <a:avLst/>
          </a:prstGeom>
          <a:noFill/>
          <a:ln w="28575" cap="flat" cmpd="sng" algn="ctr">
            <a:solidFill>
              <a:srgbClr val="0CA0C7"/>
            </a:solidFill>
            <a:prstDash val="solid"/>
            <a:tailEnd type="none"/>
          </a:ln>
          <a:effectLst/>
        </p:spPr>
      </p:cxnSp>
      <p:sp>
        <p:nvSpPr>
          <p:cNvPr id="10" name="직사각형 9"/>
          <p:cNvSpPr>
            <a:spLocks noChangeArrowheads="1"/>
          </p:cNvSpPr>
          <p:nvPr/>
        </p:nvSpPr>
        <p:spPr bwMode="auto">
          <a:xfrm>
            <a:off x="418925" y="1623521"/>
            <a:ext cx="734374" cy="1053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latinLnBrk="0" hangingPunct="1">
              <a:spcBef>
                <a:spcPts val="600"/>
              </a:spcBef>
              <a:buFontTx/>
              <a:buNone/>
              <a:defRPr/>
            </a:pPr>
            <a:r>
              <a:rPr lang="en-US" altLang="ko-KR" sz="6000" b="1" dirty="0">
                <a:solidFill>
                  <a:srgbClr val="0CA0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</a:t>
            </a:r>
            <a:endParaRPr lang="ko-KR" altLang="en-US" sz="6000" b="1" dirty="0">
              <a:solidFill>
                <a:srgbClr val="0CA0C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1078834" y="1659501"/>
            <a:ext cx="5509292" cy="32391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latinLnBrk="0" hangingPunct="1">
              <a:spcBef>
                <a:spcPts val="600"/>
              </a:spcBef>
              <a:buFontTx/>
              <a:buNone/>
              <a:defRPr/>
            </a:pPr>
            <a:r>
              <a:rPr lang="ko-KR" altLang="en-US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인증샷은 여러분이 학번과 이름을 작은 메모장에 작성하여 화면을 같이 </a:t>
            </a:r>
            <a:r>
              <a:rPr lang="ko-KR" altLang="en-US" sz="1700" b="1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캡쳐해서</a:t>
            </a:r>
            <a:r>
              <a:rPr lang="ko-KR" altLang="en-US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간단한 설명과 함께 자유게시판에 올려 주시는 것입니다</a:t>
            </a:r>
            <a:r>
              <a:rPr lang="en-US" altLang="ko-KR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… </a:t>
            </a:r>
            <a:r>
              <a:rPr lang="ko-KR" altLang="en-US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달려가세요</a:t>
            </a:r>
            <a:r>
              <a:rPr lang="en-US" altLang="ko-KR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algn="l" defTabSz="1291174" eaLnBrk="1" latinLnBrk="0" hangingPunct="1">
              <a:spcBef>
                <a:spcPts val="600"/>
              </a:spcBef>
              <a:buFontTx/>
              <a:buNone/>
              <a:defRPr/>
            </a:pPr>
            <a:r>
              <a:rPr lang="ko-KR" altLang="en-US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본 과목의 최종 과제는 모든 실습내용을 스스로 실습하는 과제입니다</a:t>
            </a:r>
            <a:r>
              <a:rPr lang="en-US" altLang="ko-KR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</a:p>
          <a:p>
            <a:pPr algn="l" defTabSz="1291174" eaLnBrk="1" latinLnBrk="0" hangingPunct="1">
              <a:spcBef>
                <a:spcPts val="600"/>
              </a:spcBef>
              <a:buFontTx/>
              <a:buNone/>
              <a:defRPr/>
            </a:pPr>
            <a:r>
              <a:rPr lang="ko-KR" altLang="en-US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매주 차근히 실습하고 실습과 간단한 설명을 미리 자유게시판에 올려 주세요</a:t>
            </a:r>
            <a:r>
              <a:rPr lang="en-US" altLang="ko-KR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중간고사를 시험을 보거나 과제제출로 대신할 수 있으며</a:t>
            </a:r>
            <a:r>
              <a:rPr lang="en-US" altLang="ko-KR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참여점수도 과제제출로 드립니다</a:t>
            </a:r>
            <a:r>
              <a:rPr lang="en-US" altLang="ko-KR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또 기말고사는 과제로 평가합니다</a:t>
            </a:r>
            <a:r>
              <a:rPr lang="en-US" altLang="ko-KR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본 과목을 차분히 따라서 실습해 본다면</a:t>
            </a:r>
            <a:r>
              <a:rPr lang="en-US" altLang="ko-KR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과목을 끝마칠 시간에 쑥쑥 늘어난 본인의 실력을 느낄 수 있답니다</a:t>
            </a:r>
            <a:r>
              <a:rPr lang="en-US" altLang="ko-KR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13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학습활동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(1)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에 대한 교수님 의견</a:t>
            </a:r>
          </a:p>
        </p:txBody>
      </p:sp>
      <p:sp>
        <p:nvSpPr>
          <p:cNvPr id="14" name="직사각형 13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※</a:t>
            </a:r>
            <a:endParaRPr kumimoji="0" lang="ko-KR" altLang="en-US" sz="2600" b="1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</p:spTree>
    <p:extLst>
      <p:ext uri="{BB962C8B-B14F-4D97-AF65-F5344CB8AC3E}">
        <p14:creationId xmlns:p14="http://schemas.microsoft.com/office/powerpoint/2010/main" val="5401493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6"/>
          <p:cNvSpPr txBox="1">
            <a:spLocks/>
          </p:cNvSpPr>
          <p:nvPr/>
        </p:nvSpPr>
        <p:spPr bwMode="auto">
          <a:xfrm>
            <a:off x="2451820" y="670362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명제 중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A=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참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B=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거짓인 경우 보기 중 </a:t>
            </a:r>
            <a:r>
              <a:rPr kumimoji="0" lang="ko-KR" altLang="en-US" b="1" u="sng" dirty="0">
                <a:solidFill>
                  <a:srgbClr val="CC6600"/>
                </a:solidFill>
                <a:latin typeface="+mn-ea"/>
                <a:ea typeface="+mn-ea"/>
              </a:rPr>
              <a:t>다른</a:t>
            </a:r>
            <a:r>
              <a:rPr kumimoji="0" lang="ko-KR" altLang="en-US" b="1" dirty="0">
                <a:solidFill>
                  <a:srgbClr val="CC6600"/>
                </a:solidFill>
                <a:latin typeface="+mn-ea"/>
                <a:ea typeface="+mn-ea"/>
              </a:rPr>
              <a:t> 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하나는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  <a:endParaRPr kumimoji="0" lang="ko-KR" altLang="en-US" b="1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ea typeface="+mn-ea"/>
            </a:endParaRPr>
          </a:p>
        </p:txBody>
      </p:sp>
      <p:cxnSp>
        <p:nvCxnSpPr>
          <p:cNvPr id="4" name="직선 연결선 3"/>
          <p:cNvCxnSpPr>
            <a:endCxn id="10" idx="3"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5" name="그룹 4"/>
          <p:cNvGrpSpPr/>
          <p:nvPr/>
        </p:nvGrpSpPr>
        <p:grpSpPr>
          <a:xfrm>
            <a:off x="1543733" y="487496"/>
            <a:ext cx="5044491" cy="960304"/>
            <a:chOff x="1543733" y="487496"/>
            <a:chExt cx="5044491" cy="1260000"/>
          </a:xfrm>
        </p:grpSpPr>
        <p:sp>
          <p:nvSpPr>
            <p:cNvPr id="6" name="직사각형 5"/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Q1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1559917" y="1733195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sp>
        <p:nvSpPr>
          <p:cNvPr id="8" name="직사각형 7"/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2541527" y="1605536"/>
            <a:ext cx="4046697" cy="288001"/>
            <a:chOff x="2541527" y="1912702"/>
            <a:chExt cx="4046697" cy="288001"/>
          </a:xfrm>
        </p:grpSpPr>
        <p:sp>
          <p:nvSpPr>
            <p:cNvPr id="12" name="직사각형 11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3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Not A </a:t>
              </a: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2541527" y="1988323"/>
            <a:ext cx="4046697" cy="288001"/>
            <a:chOff x="2541527" y="1912702"/>
            <a:chExt cx="4046697" cy="288001"/>
          </a:xfrm>
        </p:grpSpPr>
        <p:sp>
          <p:nvSpPr>
            <p:cNvPr id="15" name="직사각형 14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6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 and B</a:t>
              </a: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2541527" y="2371110"/>
            <a:ext cx="4046697" cy="288001"/>
            <a:chOff x="2541527" y="1912702"/>
            <a:chExt cx="4046697" cy="288001"/>
          </a:xfrm>
        </p:grpSpPr>
        <p:sp>
          <p:nvSpPr>
            <p:cNvPr id="18" name="직사각형 17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9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B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2541527" y="2753897"/>
            <a:ext cx="4046697" cy="288001"/>
            <a:chOff x="2541527" y="1912702"/>
            <a:chExt cx="4046697" cy="288001"/>
          </a:xfrm>
        </p:grpSpPr>
        <p:sp>
          <p:nvSpPr>
            <p:cNvPr id="21" name="직사각형 20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2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 or B</a:t>
              </a:r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E5EF76-31E1-4D11-9609-15438BEA7116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C56565-7300-40DC-B26C-54E372BB07B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AD457DE-FE23-4127-8925-D2CC7785DC55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578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1447136" y="3617579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551689" y="3725607"/>
            <a:ext cx="873462" cy="288000"/>
          </a:xfrm>
          <a:prstGeom prst="rect">
            <a:avLst/>
          </a:prstGeom>
          <a:solidFill>
            <a:srgbClr val="C55A1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정답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551687" y="4075581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해설</a:t>
            </a:r>
          </a:p>
        </p:txBody>
      </p:sp>
      <p:sp>
        <p:nvSpPr>
          <p:cNvPr id="26" name="내용 개체 틀 26"/>
          <p:cNvSpPr txBox="1">
            <a:spLocks/>
          </p:cNvSpPr>
          <p:nvPr/>
        </p:nvSpPr>
        <p:spPr bwMode="auto">
          <a:xfrm>
            <a:off x="2484090" y="4050304"/>
            <a:ext cx="410413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1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번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2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번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3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번은 거짓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4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번은 참입니다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</p:txBody>
      </p:sp>
      <p:sp>
        <p:nvSpPr>
          <p:cNvPr id="27" name="내용 개체 틀 26"/>
          <p:cNvSpPr txBox="1">
            <a:spLocks/>
          </p:cNvSpPr>
          <p:nvPr/>
        </p:nvSpPr>
        <p:spPr bwMode="auto">
          <a:xfrm>
            <a:off x="2492041" y="3729694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srgbClr val="C55A11"/>
                </a:solidFill>
                <a:latin typeface="+mn-ea"/>
                <a:ea typeface="+mn-ea"/>
              </a:rPr>
              <a:t>4</a:t>
            </a:r>
            <a:r>
              <a:rPr kumimoji="0" lang="ko-KR" altLang="en-US" sz="1600" b="1" dirty="0">
                <a:solidFill>
                  <a:srgbClr val="C55A11"/>
                </a:solidFill>
                <a:latin typeface="+mn-ea"/>
                <a:ea typeface="+mn-ea"/>
              </a:rPr>
              <a:t>번</a:t>
            </a:r>
            <a:endParaRPr kumimoji="0" lang="en-US" altLang="ko-KR" sz="1600" b="1" dirty="0">
              <a:solidFill>
                <a:srgbClr val="C55A11"/>
              </a:solidFill>
              <a:latin typeface="+mn-ea"/>
              <a:ea typeface="+mn-ea"/>
            </a:endParaRPr>
          </a:p>
        </p:txBody>
      </p:sp>
      <p:cxnSp>
        <p:nvCxnSpPr>
          <p:cNvPr id="30" name="직선 연결선 29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31" name="그룹 30"/>
          <p:cNvGrpSpPr/>
          <p:nvPr/>
        </p:nvGrpSpPr>
        <p:grpSpPr>
          <a:xfrm>
            <a:off x="1543733" y="487496"/>
            <a:ext cx="5044491" cy="960304"/>
            <a:chOff x="1543733" y="487496"/>
            <a:chExt cx="5044491" cy="1260000"/>
          </a:xfrm>
        </p:grpSpPr>
        <p:sp>
          <p:nvSpPr>
            <p:cNvPr id="32" name="직사각형 31"/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Q1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33" name="직선 연결선 32"/>
            <p:cNvCxnSpPr/>
            <p:nvPr/>
          </p:nvCxnSpPr>
          <p:spPr>
            <a:xfrm>
              <a:off x="1559917" y="1733195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1AF5DB6-3463-4D66-BF94-EBF47C06918C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6E1F9F4-0C99-4058-A3D3-F4C5CAB1C23E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D0A332F-4D55-4B93-9981-779682109317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03F79F1-3CFB-4C6C-A36E-70E0CAF47C8D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D88EF2E-D833-4749-90EA-5C6A0D192D3E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86502F-8379-4391-9F44-944273BBA610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3" name="내용 개체 틀 26">
            <a:extLst>
              <a:ext uri="{FF2B5EF4-FFF2-40B4-BE49-F238E27FC236}">
                <a16:creationId xmlns:a16="http://schemas.microsoft.com/office/drawing/2014/main" id="{A980AC0A-6CF5-4E5E-85E8-3C260453244B}"/>
              </a:ext>
            </a:extLst>
          </p:cNvPr>
          <p:cNvSpPr txBox="1">
            <a:spLocks/>
          </p:cNvSpPr>
          <p:nvPr/>
        </p:nvSpPr>
        <p:spPr bwMode="auto">
          <a:xfrm>
            <a:off x="2451820" y="670362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다음 명제 중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A=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참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, B=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거짓인 경우 보기 중 </a:t>
            </a:r>
            <a:r>
              <a:rPr kumimoji="0" lang="ko-KR" altLang="en-US" b="1" u="sng" dirty="0">
                <a:solidFill>
                  <a:srgbClr val="CC6600"/>
                </a:solidFill>
                <a:latin typeface="나눔바른고딕"/>
                <a:ea typeface="나눔바른고딕"/>
              </a:rPr>
              <a:t>다른</a:t>
            </a:r>
            <a:r>
              <a:rPr kumimoji="0" lang="ko-KR" altLang="en-US" b="1" dirty="0">
                <a:solidFill>
                  <a:srgbClr val="CC6600"/>
                </a:solidFill>
                <a:latin typeface="나눔바른고딕"/>
                <a:ea typeface="나눔바른고딕"/>
              </a:rPr>
              <a:t> 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하나는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?</a:t>
            </a:r>
            <a:endParaRPr kumimoji="0" lang="ko-KR" altLang="en-US" b="1" dirty="0">
              <a:solidFill>
                <a:prstClr val="black">
                  <a:lumMod val="75000"/>
                  <a:lumOff val="25000"/>
                </a:prstClr>
              </a:solidFill>
              <a:latin typeface="나눔바른고딕"/>
              <a:ea typeface="나눔바른고딕"/>
            </a:endParaRP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1B569EAC-01CD-492A-AF30-222F6CA17B40}"/>
              </a:ext>
            </a:extLst>
          </p:cNvPr>
          <p:cNvGrpSpPr/>
          <p:nvPr/>
        </p:nvGrpSpPr>
        <p:grpSpPr>
          <a:xfrm>
            <a:off x="2541527" y="1605536"/>
            <a:ext cx="4046697" cy="288001"/>
            <a:chOff x="2541527" y="1912702"/>
            <a:chExt cx="4046697" cy="288001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BAACC58D-64BF-4077-BDBD-8AB735DC803E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6" name="내용 개체 틀 26">
              <a:extLst>
                <a:ext uri="{FF2B5EF4-FFF2-40B4-BE49-F238E27FC236}">
                  <a16:creationId xmlns:a16="http://schemas.microsoft.com/office/drawing/2014/main" id="{703939CA-B068-4199-9166-AFB0AFDB858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Not A 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A793CDDC-2B67-41D0-BC92-686F09AB4BD8}"/>
              </a:ext>
            </a:extLst>
          </p:cNvPr>
          <p:cNvGrpSpPr/>
          <p:nvPr/>
        </p:nvGrpSpPr>
        <p:grpSpPr>
          <a:xfrm>
            <a:off x="2541527" y="1988323"/>
            <a:ext cx="4046697" cy="288001"/>
            <a:chOff x="2541527" y="1912702"/>
            <a:chExt cx="4046697" cy="288001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55B78B55-6FA2-4BD8-87BE-180F89016E46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9" name="내용 개체 틀 26">
              <a:extLst>
                <a:ext uri="{FF2B5EF4-FFF2-40B4-BE49-F238E27FC236}">
                  <a16:creationId xmlns:a16="http://schemas.microsoft.com/office/drawing/2014/main" id="{C744909A-D895-46F1-97B3-3BF178C00D3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 and B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AF667907-DBA4-4147-8A7B-88F537E3DB7A}"/>
              </a:ext>
            </a:extLst>
          </p:cNvPr>
          <p:cNvGrpSpPr/>
          <p:nvPr/>
        </p:nvGrpSpPr>
        <p:grpSpPr>
          <a:xfrm>
            <a:off x="2541527" y="2371110"/>
            <a:ext cx="4046697" cy="288001"/>
            <a:chOff x="2541527" y="1912702"/>
            <a:chExt cx="4046697" cy="288001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C98B717D-F040-43B2-A18A-25442EE7AAA3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2" name="내용 개체 틀 26">
              <a:extLst>
                <a:ext uri="{FF2B5EF4-FFF2-40B4-BE49-F238E27FC236}">
                  <a16:creationId xmlns:a16="http://schemas.microsoft.com/office/drawing/2014/main" id="{3CAE34D9-81A9-406C-BD16-92AAB6B2079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B</a:t>
              </a: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F7BE7F9F-04AB-452D-A8FD-58F0D91BDE48}"/>
              </a:ext>
            </a:extLst>
          </p:cNvPr>
          <p:cNvGrpSpPr/>
          <p:nvPr/>
        </p:nvGrpSpPr>
        <p:grpSpPr>
          <a:xfrm>
            <a:off x="2541527" y="2753897"/>
            <a:ext cx="2952369" cy="288001"/>
            <a:chOff x="2541527" y="1912702"/>
            <a:chExt cx="2952369" cy="288001"/>
          </a:xfrm>
        </p:grpSpPr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8B40E4D-DA51-443A-962E-602BA1B46227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5" name="내용 개체 틀 26">
              <a:extLst>
                <a:ext uri="{FF2B5EF4-FFF2-40B4-BE49-F238E27FC236}">
                  <a16:creationId xmlns:a16="http://schemas.microsoft.com/office/drawing/2014/main" id="{BA531124-E047-46B5-AAA6-CDEABED8714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8" y="1912703"/>
              <a:ext cx="2664368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 or B</a:t>
              </a:r>
            </a:p>
          </p:txBody>
        </p:sp>
      </p:grpSp>
      <p:pic>
        <p:nvPicPr>
          <p:cNvPr id="60" name="그림 59">
            <a:extLst>
              <a:ext uri="{FF2B5EF4-FFF2-40B4-BE49-F238E27FC236}">
                <a16:creationId xmlns:a16="http://schemas.microsoft.com/office/drawing/2014/main" id="{92939F93-BA53-4D3C-89F9-B9FB01A05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269" y="2680680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1046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25" name="그룹 24"/>
          <p:cNvGrpSpPr/>
          <p:nvPr/>
        </p:nvGrpSpPr>
        <p:grpSpPr>
          <a:xfrm>
            <a:off x="1543733" y="487496"/>
            <a:ext cx="5044491" cy="1295584"/>
            <a:chOff x="1543733" y="487496"/>
            <a:chExt cx="5044491" cy="1260000"/>
          </a:xfrm>
        </p:grpSpPr>
        <p:sp>
          <p:nvSpPr>
            <p:cNvPr id="26" name="직사각형 25"/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Q2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27" name="직선 연결선 26"/>
            <p:cNvCxnSpPr/>
            <p:nvPr/>
          </p:nvCxnSpPr>
          <p:spPr>
            <a:xfrm>
              <a:off x="1559917" y="1733195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4F0EF02-3C38-43E5-A8CB-726854AE0D46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2A532E5-F6AA-487D-B507-859ED18779E9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763016D-40C1-4D61-8477-976FA9E79B7A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F2607BC-1404-406D-BA21-12467778C6A3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B4EE430-6F86-4198-AE7A-29E8D98654D4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66635BD-390D-49BC-AA59-C820824524F7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7" name="내용 개체 틀 26">
            <a:extLst>
              <a:ext uri="{FF2B5EF4-FFF2-40B4-BE49-F238E27FC236}">
                <a16:creationId xmlns:a16="http://schemas.microsoft.com/office/drawing/2014/main" id="{BF2F7978-A9EB-4E8B-9D24-FCD42000B0CA}"/>
              </a:ext>
            </a:extLst>
          </p:cNvPr>
          <p:cNvSpPr txBox="1">
            <a:spLocks/>
          </p:cNvSpPr>
          <p:nvPr/>
        </p:nvSpPr>
        <p:spPr bwMode="auto">
          <a:xfrm>
            <a:off x="2451820" y="839581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어떤 업무를 전산시스템으로 처리하기 위하여 프로그램을 프로그래밍 언어로 작성하는 행위를 의미하는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03636546-372B-4C63-B80A-77DC81F16D71}"/>
              </a:ext>
            </a:extLst>
          </p:cNvPr>
          <p:cNvGrpSpPr/>
          <p:nvPr/>
        </p:nvGrpSpPr>
        <p:grpSpPr>
          <a:xfrm>
            <a:off x="2541527" y="1946381"/>
            <a:ext cx="4046697" cy="288001"/>
            <a:chOff x="2541527" y="1912702"/>
            <a:chExt cx="4046697" cy="288001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B9DB895C-806D-4B44-A415-EEC1ABB420F0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2" name="내용 개체 틀 26">
              <a:extLst>
                <a:ext uri="{FF2B5EF4-FFF2-40B4-BE49-F238E27FC236}">
                  <a16:creationId xmlns:a16="http://schemas.microsoft.com/office/drawing/2014/main" id="{7CD9E068-14EC-4F6B-9527-06098DCB27C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개발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3EB5809F-8DE8-4FFA-80CB-C2616A6D33F8}"/>
              </a:ext>
            </a:extLst>
          </p:cNvPr>
          <p:cNvGrpSpPr/>
          <p:nvPr/>
        </p:nvGrpSpPr>
        <p:grpSpPr>
          <a:xfrm>
            <a:off x="2541527" y="2329168"/>
            <a:ext cx="4046697" cy="288001"/>
            <a:chOff x="2541527" y="1912702"/>
            <a:chExt cx="4046697" cy="288001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D31905B2-22BB-4B03-8FEA-F0B49AB3FB30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내용 개체 틀 26">
              <a:extLst>
                <a:ext uri="{FF2B5EF4-FFF2-40B4-BE49-F238E27FC236}">
                  <a16:creationId xmlns:a16="http://schemas.microsoft.com/office/drawing/2014/main" id="{8451CBE8-55D6-4817-BBB6-F5159ACEBC8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시스템 설계 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D9642FD9-CACF-4DB1-8F32-FCA556854D17}"/>
              </a:ext>
            </a:extLst>
          </p:cNvPr>
          <p:cNvGrpSpPr/>
          <p:nvPr/>
        </p:nvGrpSpPr>
        <p:grpSpPr>
          <a:xfrm>
            <a:off x="2541527" y="2711955"/>
            <a:ext cx="4046697" cy="288001"/>
            <a:chOff x="2541527" y="1912702"/>
            <a:chExt cx="4046697" cy="288001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3F2367F6-AD37-4000-9E53-354B91B013AF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내용 개체 틀 26">
              <a:extLst>
                <a:ext uri="{FF2B5EF4-FFF2-40B4-BE49-F238E27FC236}">
                  <a16:creationId xmlns:a16="http://schemas.microsoft.com/office/drawing/2014/main" id="{A7F69415-B08F-4D22-BDF5-E3B0D42027C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코딩</a:t>
              </a:r>
              <a:endParaRPr kumimoji="0"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995F7F84-CF9C-4AFE-A77B-2EAF006BCF98}"/>
              </a:ext>
            </a:extLst>
          </p:cNvPr>
          <p:cNvGrpSpPr/>
          <p:nvPr/>
        </p:nvGrpSpPr>
        <p:grpSpPr>
          <a:xfrm>
            <a:off x="2541527" y="3094742"/>
            <a:ext cx="4046697" cy="288001"/>
            <a:chOff x="2541527" y="1912702"/>
            <a:chExt cx="4046697" cy="288001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385EC16-D961-49FE-A497-6E2A85E8324F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1" name="내용 개체 틀 26">
              <a:extLst>
                <a:ext uri="{FF2B5EF4-FFF2-40B4-BE49-F238E27FC236}">
                  <a16:creationId xmlns:a16="http://schemas.microsoft.com/office/drawing/2014/main" id="{AF17BC4E-55D8-4216-AC7E-541EE62114E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프로젝트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24227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1447136" y="3617579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551689" y="3725607"/>
            <a:ext cx="873462" cy="288000"/>
          </a:xfrm>
          <a:prstGeom prst="rect">
            <a:avLst/>
          </a:prstGeom>
          <a:solidFill>
            <a:srgbClr val="ED7D31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정답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1551687" y="4077696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해설</a:t>
            </a:r>
          </a:p>
        </p:txBody>
      </p:sp>
      <p:sp>
        <p:nvSpPr>
          <p:cNvPr id="15" name="내용 개체 틀 26"/>
          <p:cNvSpPr txBox="1">
            <a:spLocks/>
          </p:cNvSpPr>
          <p:nvPr/>
        </p:nvSpPr>
        <p:spPr bwMode="auto">
          <a:xfrm>
            <a:off x="2484090" y="4078879"/>
            <a:ext cx="4104134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코딩은 프로그래밍 언어로 프로그램을 작성하는 것을 의미하며 개발은 이를 포함한 그 이외의 작업 수행을 포함합니다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 </a:t>
            </a:r>
          </a:p>
        </p:txBody>
      </p:sp>
      <p:sp>
        <p:nvSpPr>
          <p:cNvPr id="16" name="내용 개체 틀 26"/>
          <p:cNvSpPr txBox="1">
            <a:spLocks/>
          </p:cNvSpPr>
          <p:nvPr/>
        </p:nvSpPr>
        <p:spPr bwMode="auto">
          <a:xfrm>
            <a:off x="2492041" y="3729694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srgbClr val="ED7D31">
                    <a:lumMod val="75000"/>
                  </a:srgbClr>
                </a:solidFill>
                <a:latin typeface="+mn-ea"/>
                <a:ea typeface="+mn-ea"/>
              </a:rPr>
              <a:t>3</a:t>
            </a:r>
            <a:r>
              <a:rPr kumimoji="0" lang="ko-KR" altLang="en-US" sz="1600" b="1" dirty="0">
                <a:solidFill>
                  <a:srgbClr val="ED7D31">
                    <a:lumMod val="75000"/>
                  </a:srgbClr>
                </a:solidFill>
                <a:latin typeface="+mn-ea"/>
                <a:ea typeface="+mn-ea"/>
              </a:rPr>
              <a:t>번</a:t>
            </a:r>
            <a:endParaRPr kumimoji="0" lang="en-US" altLang="ko-KR" sz="1600" b="1" dirty="0">
              <a:solidFill>
                <a:srgbClr val="ED7D31">
                  <a:lumMod val="75000"/>
                </a:srgbClr>
              </a:solidFill>
              <a:latin typeface="+mn-ea"/>
              <a:ea typeface="+mn-ea"/>
            </a:endParaRPr>
          </a:p>
        </p:txBody>
      </p:sp>
      <p:cxnSp>
        <p:nvCxnSpPr>
          <p:cNvPr id="18" name="직선 연결선 17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19" name="그룹 18"/>
          <p:cNvGrpSpPr/>
          <p:nvPr/>
        </p:nvGrpSpPr>
        <p:grpSpPr>
          <a:xfrm>
            <a:off x="1543733" y="487496"/>
            <a:ext cx="5044491" cy="1295584"/>
            <a:chOff x="1543733" y="487496"/>
            <a:chExt cx="5044491" cy="1260000"/>
          </a:xfrm>
        </p:grpSpPr>
        <p:sp>
          <p:nvSpPr>
            <p:cNvPr id="20" name="직사각형 19"/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Q2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21" name="직선 연결선 20"/>
            <p:cNvCxnSpPr/>
            <p:nvPr/>
          </p:nvCxnSpPr>
          <p:spPr>
            <a:xfrm>
              <a:off x="1559917" y="1733195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C6A3551-7AB9-4751-9B92-4B420C966C18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8237C3-F085-478D-9CE3-E1A428C9972D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3564284-9901-4FFC-8A0F-A29EE40D0F21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E064572-06CC-48BB-A4DB-250FCC83056F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924AD02-8B4D-438C-9425-B40F0C8940CB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FBE8ED1-A76B-4DFD-B7DF-F5CE77150942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9" name="내용 개체 틀 26">
            <a:extLst>
              <a:ext uri="{FF2B5EF4-FFF2-40B4-BE49-F238E27FC236}">
                <a16:creationId xmlns:a16="http://schemas.microsoft.com/office/drawing/2014/main" id="{0A931795-DC21-4591-A92E-256A9218ED8F}"/>
              </a:ext>
            </a:extLst>
          </p:cNvPr>
          <p:cNvSpPr txBox="1">
            <a:spLocks/>
          </p:cNvSpPr>
          <p:nvPr/>
        </p:nvSpPr>
        <p:spPr bwMode="auto">
          <a:xfrm>
            <a:off x="2451820" y="839581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어떤 업무를 전산시스템으로 처리하기 위하여 프로그램을 프로그래밍 언어로 작성하는 행위를 의미하는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F46668E4-12DA-426D-952B-1F94735663B9}"/>
              </a:ext>
            </a:extLst>
          </p:cNvPr>
          <p:cNvGrpSpPr/>
          <p:nvPr/>
        </p:nvGrpSpPr>
        <p:grpSpPr>
          <a:xfrm>
            <a:off x="2541527" y="1946381"/>
            <a:ext cx="4046697" cy="288001"/>
            <a:chOff x="2541527" y="1912702"/>
            <a:chExt cx="4046697" cy="288001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1BB2754-8648-420A-A615-B68E36BB9CE8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내용 개체 틀 26">
              <a:extLst>
                <a:ext uri="{FF2B5EF4-FFF2-40B4-BE49-F238E27FC236}">
                  <a16:creationId xmlns:a16="http://schemas.microsoft.com/office/drawing/2014/main" id="{DC7C8B8D-EE96-41CC-9070-FA10D71EA042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개발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D87020EC-183D-4F3D-8BDA-A2D18583BBAB}"/>
              </a:ext>
            </a:extLst>
          </p:cNvPr>
          <p:cNvGrpSpPr/>
          <p:nvPr/>
        </p:nvGrpSpPr>
        <p:grpSpPr>
          <a:xfrm>
            <a:off x="2541527" y="2329168"/>
            <a:ext cx="4046697" cy="288001"/>
            <a:chOff x="2541527" y="1912702"/>
            <a:chExt cx="4046697" cy="288001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9C49F544-A2DA-48BE-8D1F-63B30AC507D1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내용 개체 틀 26">
              <a:extLst>
                <a:ext uri="{FF2B5EF4-FFF2-40B4-BE49-F238E27FC236}">
                  <a16:creationId xmlns:a16="http://schemas.microsoft.com/office/drawing/2014/main" id="{263B44AD-53B0-4EF1-BE31-9A8A6DA2C1A8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시스템 설계 </a:t>
              </a: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B73EBFE-A4F7-430E-8315-50CD348BDCA3}"/>
              </a:ext>
            </a:extLst>
          </p:cNvPr>
          <p:cNvGrpSpPr/>
          <p:nvPr/>
        </p:nvGrpSpPr>
        <p:grpSpPr>
          <a:xfrm>
            <a:off x="2541527" y="2711955"/>
            <a:ext cx="4046697" cy="288001"/>
            <a:chOff x="2541527" y="1912702"/>
            <a:chExt cx="4046697" cy="288001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4ED7D157-131F-4A7B-8E32-BF00869938DA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1" name="내용 개체 틀 26">
              <a:extLst>
                <a:ext uri="{FF2B5EF4-FFF2-40B4-BE49-F238E27FC236}">
                  <a16:creationId xmlns:a16="http://schemas.microsoft.com/office/drawing/2014/main" id="{1A6EEA48-2178-4817-9595-00CC9CEA289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코딩</a:t>
              </a:r>
              <a:endParaRPr kumimoji="0"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CE6179B-C6D4-4F33-8670-8FCA5950C2C7}"/>
              </a:ext>
            </a:extLst>
          </p:cNvPr>
          <p:cNvGrpSpPr/>
          <p:nvPr/>
        </p:nvGrpSpPr>
        <p:grpSpPr>
          <a:xfrm>
            <a:off x="2541527" y="3094742"/>
            <a:ext cx="4046697" cy="288001"/>
            <a:chOff x="2541527" y="1912702"/>
            <a:chExt cx="4046697" cy="288001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E1C3583F-5208-4DAE-ADAF-5BC338E53B16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4" name="내용 개체 틀 26">
              <a:extLst>
                <a:ext uri="{FF2B5EF4-FFF2-40B4-BE49-F238E27FC236}">
                  <a16:creationId xmlns:a16="http://schemas.microsoft.com/office/drawing/2014/main" id="{FDB71076-BD3B-42A0-8331-AFB829AD0E9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프로젝트</a:t>
              </a:r>
            </a:p>
          </p:txBody>
        </p:sp>
      </p:grpSp>
      <p:pic>
        <p:nvPicPr>
          <p:cNvPr id="46" name="그림 45">
            <a:extLst>
              <a:ext uri="{FF2B5EF4-FFF2-40B4-BE49-F238E27FC236}">
                <a16:creationId xmlns:a16="http://schemas.microsoft.com/office/drawing/2014/main" id="{C4EEB327-09AB-47CC-B9FA-C46F0BF9B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269" y="2680680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5638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C75E309-36EF-4926-B895-E77CFBE08109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4C5B9C0-39A6-42D2-BC7E-F43AFB81FD6A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9AA423-5632-413C-B348-092D4E3ED8A0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A2F6CF1-A476-4775-A4D0-88CAB70F3FFA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4A3A78A-2371-4CF7-BAA8-273B451048E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1699848-C664-4004-BDA6-133E4DB850C2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8" name="내용 개체 틀 26">
            <a:extLst>
              <a:ext uri="{FF2B5EF4-FFF2-40B4-BE49-F238E27FC236}">
                <a16:creationId xmlns:a16="http://schemas.microsoft.com/office/drawing/2014/main" id="{B652D9D8-4191-4EFE-BBEC-D0EB713F6A55}"/>
              </a:ext>
            </a:extLst>
          </p:cNvPr>
          <p:cNvSpPr txBox="1">
            <a:spLocks/>
          </p:cNvSpPr>
          <p:nvPr/>
        </p:nvSpPr>
        <p:spPr bwMode="auto">
          <a:xfrm>
            <a:off x="2451820" y="670362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중 프로그래밍의 성격이 </a:t>
            </a:r>
            <a:r>
              <a:rPr kumimoji="0" lang="ko-KR" altLang="en-US" b="1" u="sng" dirty="0">
                <a:solidFill>
                  <a:srgbClr val="CC6600"/>
                </a:solidFill>
                <a:latin typeface="+mn-ea"/>
                <a:ea typeface="+mn-ea"/>
              </a:rPr>
              <a:t>아닌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D3B9C890-B2FC-4FF9-81F3-194956AB8CC6}"/>
              </a:ext>
            </a:extLst>
          </p:cNvPr>
          <p:cNvGrpSpPr/>
          <p:nvPr/>
        </p:nvGrpSpPr>
        <p:grpSpPr>
          <a:xfrm>
            <a:off x="1543733" y="487496"/>
            <a:ext cx="5044491" cy="960304"/>
            <a:chOff x="1543733" y="487496"/>
            <a:chExt cx="5044491" cy="1260000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55DEE9C8-0CD8-420F-879D-A70A707F8747}"/>
                </a:ext>
              </a:extLst>
            </p:cNvPr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Q3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9F981A61-1E36-411A-BE8A-09811349BFF8}"/>
                </a:ext>
              </a:extLst>
            </p:cNvPr>
            <p:cNvCxnSpPr/>
            <p:nvPr/>
          </p:nvCxnSpPr>
          <p:spPr>
            <a:xfrm>
              <a:off x="1559917" y="1733195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DF65BFB-928F-430F-90A9-1F03D89A09A7}"/>
              </a:ext>
            </a:extLst>
          </p:cNvPr>
          <p:cNvGrpSpPr/>
          <p:nvPr/>
        </p:nvGrpSpPr>
        <p:grpSpPr>
          <a:xfrm>
            <a:off x="2541527" y="1605536"/>
            <a:ext cx="4046697" cy="288001"/>
            <a:chOff x="2541527" y="1912702"/>
            <a:chExt cx="4046697" cy="288001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1036ACAA-7DE2-4992-85F6-E9E80E1CA48E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4" name="내용 개체 틀 26">
              <a:extLst>
                <a:ext uri="{FF2B5EF4-FFF2-40B4-BE49-F238E27FC236}">
                  <a16:creationId xmlns:a16="http://schemas.microsoft.com/office/drawing/2014/main" id="{8D2A3DD7-7BC2-4389-B1FC-863E47E445A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순차처리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DCD85D96-76E1-43D5-BDC6-1DAE4189EF30}"/>
              </a:ext>
            </a:extLst>
          </p:cNvPr>
          <p:cNvGrpSpPr/>
          <p:nvPr/>
        </p:nvGrpSpPr>
        <p:grpSpPr>
          <a:xfrm>
            <a:off x="2541527" y="1988323"/>
            <a:ext cx="4046697" cy="288001"/>
            <a:chOff x="2541527" y="1912702"/>
            <a:chExt cx="4046697" cy="288001"/>
          </a:xfrm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4924ABA9-A40B-4B54-B802-6FB5F8548D28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7" name="내용 개체 틀 26">
              <a:extLst>
                <a:ext uri="{FF2B5EF4-FFF2-40B4-BE49-F238E27FC236}">
                  <a16:creationId xmlns:a16="http://schemas.microsoft.com/office/drawing/2014/main" id="{E40E3E83-BFD6-4108-8085-766182A2E998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비교</a:t>
              </a:r>
              <a:endParaRPr kumimoji="0"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A8C5967-FC61-4299-83DF-14A40741FDA7}"/>
              </a:ext>
            </a:extLst>
          </p:cNvPr>
          <p:cNvGrpSpPr/>
          <p:nvPr/>
        </p:nvGrpSpPr>
        <p:grpSpPr>
          <a:xfrm>
            <a:off x="2541527" y="2371110"/>
            <a:ext cx="4046697" cy="288001"/>
            <a:chOff x="2541527" y="1912702"/>
            <a:chExt cx="4046697" cy="288001"/>
          </a:xfrm>
        </p:grpSpPr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E8F233EC-F5C8-476C-BA49-83E540DD7A93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0" name="내용 개체 틀 26">
              <a:extLst>
                <a:ext uri="{FF2B5EF4-FFF2-40B4-BE49-F238E27FC236}">
                  <a16:creationId xmlns:a16="http://schemas.microsoft.com/office/drawing/2014/main" id="{386F4D59-810B-4846-9F86-541D31A1554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추론</a:t>
              </a:r>
              <a:endParaRPr kumimoji="0"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A5826D4E-7A65-40DB-AB22-A2198AF68315}"/>
              </a:ext>
            </a:extLst>
          </p:cNvPr>
          <p:cNvGrpSpPr/>
          <p:nvPr/>
        </p:nvGrpSpPr>
        <p:grpSpPr>
          <a:xfrm>
            <a:off x="2541527" y="2753897"/>
            <a:ext cx="4046697" cy="288001"/>
            <a:chOff x="2541527" y="1912702"/>
            <a:chExt cx="4046697" cy="288001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14DB0CAB-BC8E-4BCA-AE0A-BED884805D57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3" name="내용 개체 틀 26">
              <a:extLst>
                <a:ext uri="{FF2B5EF4-FFF2-40B4-BE49-F238E27FC236}">
                  <a16:creationId xmlns:a16="http://schemas.microsoft.com/office/drawing/2014/main" id="{573D50D9-5B89-445D-A06C-4CB6928388B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반복</a:t>
              </a:r>
              <a:endParaRPr kumimoji="0"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11583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1447136" y="3474454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1551689" y="3582482"/>
            <a:ext cx="873462" cy="288000"/>
          </a:xfrm>
          <a:prstGeom prst="rect">
            <a:avLst/>
          </a:prstGeom>
          <a:solidFill>
            <a:srgbClr val="ED7D31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정답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1551687" y="3934571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해설</a:t>
            </a:r>
          </a:p>
        </p:txBody>
      </p:sp>
      <p:sp>
        <p:nvSpPr>
          <p:cNvPr id="25" name="내용 개체 틀 26"/>
          <p:cNvSpPr txBox="1">
            <a:spLocks/>
          </p:cNvSpPr>
          <p:nvPr/>
        </p:nvSpPr>
        <p:spPr bwMode="auto">
          <a:xfrm>
            <a:off x="2484090" y="3935754"/>
            <a:ext cx="4073873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프로그래밍의 기본 원칙은 순차처리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비교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반복입니다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</p:txBody>
      </p:sp>
      <p:sp>
        <p:nvSpPr>
          <p:cNvPr id="26" name="내용 개체 틀 26"/>
          <p:cNvSpPr txBox="1">
            <a:spLocks/>
          </p:cNvSpPr>
          <p:nvPr/>
        </p:nvSpPr>
        <p:spPr bwMode="auto">
          <a:xfrm>
            <a:off x="2492041" y="3578618"/>
            <a:ext cx="2246936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srgbClr val="ED7D31">
                    <a:lumMod val="75000"/>
                  </a:srgbClr>
                </a:solidFill>
                <a:latin typeface="+mn-ea"/>
                <a:ea typeface="+mn-ea"/>
              </a:rPr>
              <a:t>3</a:t>
            </a:r>
            <a:r>
              <a:rPr kumimoji="0" lang="ko-KR" altLang="en-US" sz="1600" b="1" dirty="0">
                <a:solidFill>
                  <a:srgbClr val="ED7D31">
                    <a:lumMod val="75000"/>
                  </a:srgbClr>
                </a:solidFill>
                <a:latin typeface="+mn-ea"/>
                <a:ea typeface="+mn-ea"/>
              </a:rPr>
              <a:t>번</a:t>
            </a:r>
            <a:endParaRPr kumimoji="0" lang="en-US" altLang="ko-KR" sz="1600" b="1" dirty="0">
              <a:solidFill>
                <a:srgbClr val="ED7D31">
                  <a:lumMod val="75000"/>
                </a:srgbClr>
              </a:solidFill>
              <a:latin typeface="+mn-ea"/>
              <a:ea typeface="+mn-ea"/>
            </a:endParaRPr>
          </a:p>
        </p:txBody>
      </p:sp>
      <p:cxnSp>
        <p:nvCxnSpPr>
          <p:cNvPr id="46" name="직선 연결선 45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13D5F"/>
            </a:solidFill>
            <a:prstDash val="solid"/>
            <a:miter lim="800000"/>
          </a:ln>
          <a:effectLst/>
        </p:spPr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20DFECE-358D-4785-99C3-A8BD31E9A9FC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B05777B-CE85-4F82-A0F7-836FA7F11DAE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5B53E48-2021-4D96-8F9F-C04307DE4552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6922B70-8CEE-44E0-ACA3-4E998F788590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8623953-632C-4BE0-BB9D-774174B2C2A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C398B65-5D8B-43B0-920D-D07FAAF11D64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9" name="내용 개체 틀 26">
            <a:extLst>
              <a:ext uri="{FF2B5EF4-FFF2-40B4-BE49-F238E27FC236}">
                <a16:creationId xmlns:a16="http://schemas.microsoft.com/office/drawing/2014/main" id="{71BC3130-8B43-4218-A6EC-ECBD9174A51D}"/>
              </a:ext>
            </a:extLst>
          </p:cNvPr>
          <p:cNvSpPr txBox="1">
            <a:spLocks/>
          </p:cNvSpPr>
          <p:nvPr/>
        </p:nvSpPr>
        <p:spPr bwMode="auto">
          <a:xfrm>
            <a:off x="2451820" y="670362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다음 중 프로그래밍의 성격이 </a:t>
            </a:r>
            <a:r>
              <a:rPr kumimoji="0" lang="ko-KR" altLang="en-US" b="1" u="sng" dirty="0">
                <a:solidFill>
                  <a:srgbClr val="CC6600"/>
                </a:solidFill>
                <a:latin typeface="나눔바른고딕"/>
                <a:ea typeface="나눔바른고딕"/>
              </a:rPr>
              <a:t>아닌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?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49D4466-0EF2-400B-9915-3D89DB593FF8}"/>
              </a:ext>
            </a:extLst>
          </p:cNvPr>
          <p:cNvGrpSpPr/>
          <p:nvPr/>
        </p:nvGrpSpPr>
        <p:grpSpPr>
          <a:xfrm>
            <a:off x="1543733" y="487496"/>
            <a:ext cx="5044491" cy="960304"/>
            <a:chOff x="1543733" y="487496"/>
            <a:chExt cx="5044491" cy="1260000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316FC9A2-1FF0-4AEC-8E30-FAB92F0AA995}"/>
                </a:ext>
              </a:extLst>
            </p:cNvPr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Q3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C1BE3B39-C0E3-4430-9E22-BEB5FD7E3E3C}"/>
                </a:ext>
              </a:extLst>
            </p:cNvPr>
            <p:cNvCxnSpPr/>
            <p:nvPr/>
          </p:nvCxnSpPr>
          <p:spPr>
            <a:xfrm>
              <a:off x="1559917" y="1733195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3985C4AD-6E36-40BD-846A-6B05A24DF301}"/>
              </a:ext>
            </a:extLst>
          </p:cNvPr>
          <p:cNvGrpSpPr/>
          <p:nvPr/>
        </p:nvGrpSpPr>
        <p:grpSpPr>
          <a:xfrm>
            <a:off x="2541527" y="1605536"/>
            <a:ext cx="4046697" cy="288001"/>
            <a:chOff x="2541527" y="1912702"/>
            <a:chExt cx="4046697" cy="288001"/>
          </a:xfrm>
        </p:grpSpPr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640B7AD1-CAD6-40F2-A1DD-BB71E2F3BCCC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8" name="내용 개체 틀 26">
              <a:extLst>
                <a:ext uri="{FF2B5EF4-FFF2-40B4-BE49-F238E27FC236}">
                  <a16:creationId xmlns:a16="http://schemas.microsoft.com/office/drawing/2014/main" id="{070B4D7A-4C26-413F-9037-F0099B427CC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순차처리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5C0A730D-8E3C-4C95-86EA-DACBB7574986}"/>
              </a:ext>
            </a:extLst>
          </p:cNvPr>
          <p:cNvGrpSpPr/>
          <p:nvPr/>
        </p:nvGrpSpPr>
        <p:grpSpPr>
          <a:xfrm>
            <a:off x="2541527" y="1988323"/>
            <a:ext cx="4046697" cy="288001"/>
            <a:chOff x="2541527" y="1912702"/>
            <a:chExt cx="4046697" cy="288001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B7C76ABC-BBBD-4438-9AA1-27ACED2BBA08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1" name="내용 개체 틀 26">
              <a:extLst>
                <a:ext uri="{FF2B5EF4-FFF2-40B4-BE49-F238E27FC236}">
                  <a16:creationId xmlns:a16="http://schemas.microsoft.com/office/drawing/2014/main" id="{3F911797-57E9-489D-9D92-2F796C5AB1A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비교</a:t>
              </a:r>
              <a:endParaRPr kumimoji="0"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2EF555F4-FDCB-4403-9317-92F5F0E86E00}"/>
              </a:ext>
            </a:extLst>
          </p:cNvPr>
          <p:cNvGrpSpPr/>
          <p:nvPr/>
        </p:nvGrpSpPr>
        <p:grpSpPr>
          <a:xfrm>
            <a:off x="2541527" y="2371110"/>
            <a:ext cx="4046697" cy="288001"/>
            <a:chOff x="2541527" y="1912702"/>
            <a:chExt cx="4046697" cy="288001"/>
          </a:xfrm>
        </p:grpSpPr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797C8C1B-AABC-4328-A3DD-013C6DB6DD65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4" name="내용 개체 틀 26">
              <a:extLst>
                <a:ext uri="{FF2B5EF4-FFF2-40B4-BE49-F238E27FC236}">
                  <a16:creationId xmlns:a16="http://schemas.microsoft.com/office/drawing/2014/main" id="{9E0F3E95-AFE8-4E6C-8D32-3286A14D7ED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추론</a:t>
              </a:r>
              <a:endParaRPr kumimoji="0"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1D53AACF-3CC4-4E81-9883-3209E77B047C}"/>
              </a:ext>
            </a:extLst>
          </p:cNvPr>
          <p:cNvGrpSpPr/>
          <p:nvPr/>
        </p:nvGrpSpPr>
        <p:grpSpPr>
          <a:xfrm>
            <a:off x="2541527" y="2753897"/>
            <a:ext cx="4046697" cy="288001"/>
            <a:chOff x="2541527" y="1912702"/>
            <a:chExt cx="4046697" cy="288001"/>
          </a:xfrm>
        </p:grpSpPr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291F1D31-25C7-4D9A-BE69-12E1C974DFFF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7" name="내용 개체 틀 26">
              <a:extLst>
                <a:ext uri="{FF2B5EF4-FFF2-40B4-BE49-F238E27FC236}">
                  <a16:creationId xmlns:a16="http://schemas.microsoft.com/office/drawing/2014/main" id="{E3D63324-F667-46DD-AA10-A7C13A23E6C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반복</a:t>
              </a:r>
              <a:endParaRPr kumimoji="0"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pic>
        <p:nvPicPr>
          <p:cNvPr id="33" name="그림 32">
            <a:extLst>
              <a:ext uri="{FF2B5EF4-FFF2-40B4-BE49-F238E27FC236}">
                <a16:creationId xmlns:a16="http://schemas.microsoft.com/office/drawing/2014/main" id="{C4EEB327-09AB-47CC-B9FA-C46F0BF9B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269" y="2343708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082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>
            <a:endCxn id="10" idx="3"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5" name="그룹 4"/>
          <p:cNvGrpSpPr/>
          <p:nvPr/>
        </p:nvGrpSpPr>
        <p:grpSpPr>
          <a:xfrm>
            <a:off x="1543733" y="487496"/>
            <a:ext cx="5044491" cy="960304"/>
            <a:chOff x="1543733" y="487496"/>
            <a:chExt cx="5044491" cy="1260000"/>
          </a:xfrm>
        </p:grpSpPr>
        <p:sp>
          <p:nvSpPr>
            <p:cNvPr id="6" name="직사각형 5"/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Q4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1559917" y="1733195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sp>
        <p:nvSpPr>
          <p:cNvPr id="8" name="직사각형 7"/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2541527" y="1605536"/>
            <a:ext cx="4046697" cy="288001"/>
            <a:chOff x="2541527" y="1912702"/>
            <a:chExt cx="4046697" cy="288001"/>
          </a:xfrm>
        </p:grpSpPr>
        <p:sp>
          <p:nvSpPr>
            <p:cNvPr id="12" name="직사각형 11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13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빠른 처리</a:t>
              </a: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2541527" y="1988323"/>
            <a:ext cx="4046697" cy="288001"/>
            <a:chOff x="2541527" y="1912702"/>
            <a:chExt cx="4046697" cy="288001"/>
          </a:xfrm>
        </p:grpSpPr>
        <p:sp>
          <p:nvSpPr>
            <p:cNvPr id="15" name="직사각형 14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16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쉬운 사용</a:t>
              </a: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2541527" y="2371110"/>
            <a:ext cx="4046697" cy="288001"/>
            <a:chOff x="2541527" y="1912702"/>
            <a:chExt cx="4046697" cy="288001"/>
          </a:xfrm>
        </p:grpSpPr>
        <p:sp>
          <p:nvSpPr>
            <p:cNvPr id="18" name="직사각형 17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19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많은 참조 소스 및 라이브러리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2541527" y="2753897"/>
            <a:ext cx="4046697" cy="288001"/>
            <a:chOff x="2541527" y="1912702"/>
            <a:chExt cx="4046697" cy="288001"/>
          </a:xfrm>
        </p:grpSpPr>
        <p:sp>
          <p:nvSpPr>
            <p:cNvPr id="21" name="직사각형 20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22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직관적 인터프리터 방식</a:t>
              </a:r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E5EF76-31E1-4D11-9609-15438BEA7116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C56565-7300-40DC-B26C-54E372BB07B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AD457DE-FE23-4127-8925-D2CC7785DC55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7" name="내용 개체 틀 26">
            <a:extLst>
              <a:ext uri="{FF2B5EF4-FFF2-40B4-BE49-F238E27FC236}">
                <a16:creationId xmlns:a16="http://schemas.microsoft.com/office/drawing/2014/main" id="{893E17B2-6FF0-40AC-A8AA-B0F8730716CE}"/>
              </a:ext>
            </a:extLst>
          </p:cNvPr>
          <p:cNvSpPr txBox="1">
            <a:spLocks/>
          </p:cNvSpPr>
          <p:nvPr/>
        </p:nvSpPr>
        <p:spPr bwMode="auto">
          <a:xfrm>
            <a:off x="2451820" y="670362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파이썬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언어의 특징으로 보기 </a:t>
            </a:r>
            <a:r>
              <a:rPr kumimoji="0" lang="ko-KR" altLang="en-US" b="1" u="sng" dirty="0">
                <a:solidFill>
                  <a:srgbClr val="CC6600"/>
                </a:solidFill>
                <a:latin typeface="+mn-ea"/>
                <a:ea typeface="+mn-ea"/>
              </a:rPr>
              <a:t>어려운 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948583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1447136" y="3617579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551689" y="3725607"/>
            <a:ext cx="873462" cy="288000"/>
          </a:xfrm>
          <a:prstGeom prst="rect">
            <a:avLst/>
          </a:prstGeom>
          <a:solidFill>
            <a:srgbClr val="C55A1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정답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551687" y="4077696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해설</a:t>
            </a:r>
          </a:p>
        </p:txBody>
      </p:sp>
      <p:sp>
        <p:nvSpPr>
          <p:cNvPr id="26" name="내용 개체 틀 26"/>
          <p:cNvSpPr txBox="1">
            <a:spLocks/>
          </p:cNvSpPr>
          <p:nvPr/>
        </p:nvSpPr>
        <p:spPr bwMode="auto">
          <a:xfrm>
            <a:off x="2484090" y="4078879"/>
            <a:ext cx="4104134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인터프리터 방식으로 고성능이나 빠른 처리에는 적합하지 않습니다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.</a:t>
            </a:r>
            <a:endParaRPr kumimoji="0" lang="ko-KR" altLang="en-US" sz="1600" b="1" dirty="0">
              <a:solidFill>
                <a:prstClr val="black">
                  <a:lumMod val="75000"/>
                  <a:lumOff val="25000"/>
                </a:prstClr>
              </a:solidFill>
              <a:latin typeface="나눔바른고딕"/>
              <a:ea typeface="나눔바른고딕"/>
            </a:endParaRPr>
          </a:p>
        </p:txBody>
      </p:sp>
      <p:sp>
        <p:nvSpPr>
          <p:cNvPr id="27" name="내용 개체 틀 26"/>
          <p:cNvSpPr txBox="1">
            <a:spLocks/>
          </p:cNvSpPr>
          <p:nvPr/>
        </p:nvSpPr>
        <p:spPr bwMode="auto">
          <a:xfrm>
            <a:off x="2492041" y="3729694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/>
              <a:defRPr/>
            </a:pPr>
            <a:r>
              <a:rPr kumimoji="0" lang="en-US" altLang="ko-KR" sz="1600" b="1" dirty="0">
                <a:solidFill>
                  <a:srgbClr val="C55A11"/>
                </a:solidFill>
                <a:latin typeface="나눔바른고딕"/>
                <a:ea typeface="나눔바른고딕"/>
              </a:rPr>
              <a:t>1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55A11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번</a:t>
            </a: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rgbClr val="C55A11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cxnSp>
        <p:nvCxnSpPr>
          <p:cNvPr id="30" name="직선 연결선 29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31" name="그룹 30"/>
          <p:cNvGrpSpPr/>
          <p:nvPr/>
        </p:nvGrpSpPr>
        <p:grpSpPr>
          <a:xfrm>
            <a:off x="1543733" y="487496"/>
            <a:ext cx="5044491" cy="960304"/>
            <a:chOff x="1543733" y="487496"/>
            <a:chExt cx="5044491" cy="1260000"/>
          </a:xfrm>
        </p:grpSpPr>
        <p:sp>
          <p:nvSpPr>
            <p:cNvPr id="32" name="직사각형 31"/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Q4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cxnSp>
          <p:nvCxnSpPr>
            <p:cNvPr id="33" name="직선 연결선 32"/>
            <p:cNvCxnSpPr/>
            <p:nvPr/>
          </p:nvCxnSpPr>
          <p:spPr>
            <a:xfrm>
              <a:off x="1559917" y="1733195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1AF5DB6-3463-4D66-BF94-EBF47C06918C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6E1F9F4-0C99-4058-A3D3-F4C5CAB1C23E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D0A332F-4D55-4B93-9981-779682109317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03F79F1-3CFB-4C6C-A36E-70E0CAF47C8D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D88EF2E-D833-4749-90EA-5C6A0D192D3E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86502F-8379-4391-9F44-944273BBA610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4" name="내용 개체 틀 26">
            <a:extLst>
              <a:ext uri="{FF2B5EF4-FFF2-40B4-BE49-F238E27FC236}">
                <a16:creationId xmlns:a16="http://schemas.microsoft.com/office/drawing/2014/main" id="{FF398735-3789-4847-A941-AD89C136DB6C}"/>
              </a:ext>
            </a:extLst>
          </p:cNvPr>
          <p:cNvSpPr txBox="1">
            <a:spLocks/>
          </p:cNvSpPr>
          <p:nvPr/>
        </p:nvSpPr>
        <p:spPr bwMode="auto">
          <a:xfrm>
            <a:off x="2451820" y="670362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파이썬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언어의 특징으로 보기 </a:t>
            </a:r>
            <a:r>
              <a:rPr kumimoji="0" lang="ko-KR" altLang="en-US" b="1" u="sng" dirty="0">
                <a:solidFill>
                  <a:srgbClr val="CC6600"/>
                </a:solidFill>
                <a:latin typeface="+mn-ea"/>
                <a:ea typeface="+mn-ea"/>
              </a:rPr>
              <a:t>어려운 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3CA4E5B7-DA70-4F2E-9EEA-7E1DB6736940}"/>
              </a:ext>
            </a:extLst>
          </p:cNvPr>
          <p:cNvGrpSpPr/>
          <p:nvPr/>
        </p:nvGrpSpPr>
        <p:grpSpPr>
          <a:xfrm>
            <a:off x="2541527" y="1605536"/>
            <a:ext cx="4046697" cy="288001"/>
            <a:chOff x="2541527" y="1912702"/>
            <a:chExt cx="4046697" cy="288001"/>
          </a:xfrm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E43491E1-8081-44B9-8256-69AA4AE0F361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43" name="내용 개체 틀 26">
              <a:extLst>
                <a:ext uri="{FF2B5EF4-FFF2-40B4-BE49-F238E27FC236}">
                  <a16:creationId xmlns:a16="http://schemas.microsoft.com/office/drawing/2014/main" id="{F250FA44-2E17-40E7-B74F-5587E2E28DA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빠른 처리</a:t>
              </a: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174455A2-7815-455C-A535-84D8E64CA50D}"/>
              </a:ext>
            </a:extLst>
          </p:cNvPr>
          <p:cNvGrpSpPr/>
          <p:nvPr/>
        </p:nvGrpSpPr>
        <p:grpSpPr>
          <a:xfrm>
            <a:off x="2541527" y="1988323"/>
            <a:ext cx="4046697" cy="288001"/>
            <a:chOff x="2541527" y="1912702"/>
            <a:chExt cx="4046697" cy="288001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94EED471-C64D-4A5B-80AB-8380E8B0D650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46" name="내용 개체 틀 26">
              <a:extLst>
                <a:ext uri="{FF2B5EF4-FFF2-40B4-BE49-F238E27FC236}">
                  <a16:creationId xmlns:a16="http://schemas.microsoft.com/office/drawing/2014/main" id="{F74BA8FA-00ED-421F-95FA-4D8A02E1395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쉬운 사용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11AE0EFB-41C8-42E7-9116-3D7BB7568A58}"/>
              </a:ext>
            </a:extLst>
          </p:cNvPr>
          <p:cNvGrpSpPr/>
          <p:nvPr/>
        </p:nvGrpSpPr>
        <p:grpSpPr>
          <a:xfrm>
            <a:off x="2541527" y="2371110"/>
            <a:ext cx="4046697" cy="288001"/>
            <a:chOff x="2541527" y="1912702"/>
            <a:chExt cx="4046697" cy="288001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2DEF31BA-9D80-43B0-9A87-4C3E8BBCEF04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49" name="내용 개체 틀 26">
              <a:extLst>
                <a:ext uri="{FF2B5EF4-FFF2-40B4-BE49-F238E27FC236}">
                  <a16:creationId xmlns:a16="http://schemas.microsoft.com/office/drawing/2014/main" id="{DEDF9565-6978-4A09-8255-563562B6247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많은 참조 소스 및 라이브러리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01A9262A-3B2A-4A24-8170-1101A8FDF771}"/>
              </a:ext>
            </a:extLst>
          </p:cNvPr>
          <p:cNvGrpSpPr/>
          <p:nvPr/>
        </p:nvGrpSpPr>
        <p:grpSpPr>
          <a:xfrm>
            <a:off x="2541527" y="2753897"/>
            <a:ext cx="4046697" cy="288001"/>
            <a:chOff x="2541527" y="1912702"/>
            <a:chExt cx="4046697" cy="288001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120E3DFF-F2DE-4F29-AECA-03D9E72CB097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52" name="내용 개체 틀 26">
              <a:extLst>
                <a:ext uri="{FF2B5EF4-FFF2-40B4-BE49-F238E27FC236}">
                  <a16:creationId xmlns:a16="http://schemas.microsoft.com/office/drawing/2014/main" id="{049F9942-92C6-4A60-A729-E31EC1F959C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직관적 인터프리터 방식</a:t>
              </a:r>
            </a:p>
          </p:txBody>
        </p:sp>
      </p:grpSp>
      <p:pic>
        <p:nvPicPr>
          <p:cNvPr id="53" name="그림 52">
            <a:extLst>
              <a:ext uri="{FF2B5EF4-FFF2-40B4-BE49-F238E27FC236}">
                <a16:creationId xmlns:a16="http://schemas.microsoft.com/office/drawing/2014/main" id="{5C41F0C4-A15E-4327-995C-B943A842A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269" y="1501390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304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/>
        </p:nvSpPr>
        <p:spPr bwMode="auto">
          <a:xfrm>
            <a:off x="0" y="480305"/>
            <a:ext cx="6671462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0" name="직사각형 16"/>
          <p:cNvSpPr>
            <a:spLocks noChangeArrowheads="1"/>
          </p:cNvSpPr>
          <p:nvPr/>
        </p:nvSpPr>
        <p:spPr bwMode="auto">
          <a:xfrm>
            <a:off x="585591" y="493606"/>
            <a:ext cx="213855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800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</a:t>
            </a:r>
            <a:r>
              <a:rPr kumimoji="0" lang="ko-KR" altLang="en-US" sz="28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목표</a:t>
            </a:r>
          </a:p>
        </p:txBody>
      </p:sp>
      <p:grpSp>
        <p:nvGrpSpPr>
          <p:cNvPr id="21" name="그룹 20"/>
          <p:cNvGrpSpPr/>
          <p:nvPr/>
        </p:nvGrpSpPr>
        <p:grpSpPr>
          <a:xfrm>
            <a:off x="756140" y="1371421"/>
            <a:ext cx="5831985" cy="746144"/>
            <a:chOff x="585154" y="963984"/>
            <a:chExt cx="5831985" cy="746144"/>
          </a:xfrm>
        </p:grpSpPr>
        <p:sp>
          <p:nvSpPr>
            <p:cNvPr id="22" name="직사각형 21"/>
            <p:cNvSpPr>
              <a:spLocks noChangeArrowheads="1"/>
            </p:cNvSpPr>
            <p:nvPr/>
          </p:nvSpPr>
          <p:spPr bwMode="auto">
            <a:xfrm>
              <a:off x="616616" y="963984"/>
              <a:ext cx="5800523" cy="746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&lt;</a:t>
              </a:r>
              <a:r>
                <a:rPr kumimoji="0" lang="ko-KR" altLang="en-US" sz="2000" b="1" kern="0" dirty="0" err="1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파이썬</a:t>
              </a: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기초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&gt; </a:t>
              </a: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과목 소개를 통해 한 학기 학습전략을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/>
              </a:r>
              <a:b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수립할 수 있다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</p:txBody>
        </p:sp>
        <p:sp>
          <p:nvSpPr>
            <p:cNvPr id="23" name="타원 22"/>
            <p:cNvSpPr/>
            <p:nvPr/>
          </p:nvSpPr>
          <p:spPr bwMode="auto">
            <a:xfrm>
              <a:off x="585154" y="1105449"/>
              <a:ext cx="105863" cy="105863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4" name="직각 삼각형 23"/>
          <p:cNvSpPr/>
          <p:nvPr/>
        </p:nvSpPr>
        <p:spPr bwMode="auto">
          <a:xfrm flipH="1">
            <a:off x="6056985" y="480305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 bwMode="auto">
          <a:xfrm>
            <a:off x="-7317" y="48030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68" y="570458"/>
            <a:ext cx="335569" cy="427476"/>
          </a:xfrm>
          <a:prstGeom prst="rect">
            <a:avLst/>
          </a:prstGeom>
        </p:spPr>
      </p:pic>
      <p:grpSp>
        <p:nvGrpSpPr>
          <p:cNvPr id="46" name="그룹 45"/>
          <p:cNvGrpSpPr/>
          <p:nvPr/>
        </p:nvGrpSpPr>
        <p:grpSpPr>
          <a:xfrm>
            <a:off x="756140" y="4295261"/>
            <a:ext cx="5831985" cy="438368"/>
            <a:chOff x="585154" y="963984"/>
            <a:chExt cx="5831985" cy="438368"/>
          </a:xfrm>
        </p:grpSpPr>
        <p:sp>
          <p:nvSpPr>
            <p:cNvPr id="47" name="직사각형 46"/>
            <p:cNvSpPr>
              <a:spLocks noChangeArrowheads="1"/>
            </p:cNvSpPr>
            <p:nvPr/>
          </p:nvSpPr>
          <p:spPr bwMode="auto">
            <a:xfrm>
              <a:off x="616616" y="963984"/>
              <a:ext cx="5800523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가장 간단한 </a:t>
              </a:r>
              <a:r>
                <a:rPr kumimoji="0" lang="ko-KR" altLang="en-US" sz="2000" b="1" kern="0" dirty="0" err="1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파이썬</a:t>
              </a: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프로그램을 작성할 수 있다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</p:txBody>
        </p:sp>
        <p:sp>
          <p:nvSpPr>
            <p:cNvPr id="48" name="타원 47"/>
            <p:cNvSpPr/>
            <p:nvPr/>
          </p:nvSpPr>
          <p:spPr bwMode="auto">
            <a:xfrm>
              <a:off x="585154" y="1105449"/>
              <a:ext cx="105863" cy="105863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756140" y="2833341"/>
            <a:ext cx="5831985" cy="746144"/>
            <a:chOff x="585154" y="963984"/>
            <a:chExt cx="5831985" cy="746144"/>
          </a:xfrm>
        </p:grpSpPr>
        <p:sp>
          <p:nvSpPr>
            <p:cNvPr id="50" name="직사각형 49"/>
            <p:cNvSpPr>
              <a:spLocks noChangeArrowheads="1"/>
            </p:cNvSpPr>
            <p:nvPr/>
          </p:nvSpPr>
          <p:spPr bwMode="auto">
            <a:xfrm>
              <a:off x="616616" y="963984"/>
              <a:ext cx="5800523" cy="746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 err="1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파이썬</a:t>
              </a: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프로그래밍 언어에 대하여 개략적 내용을 기술할 수 있다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</p:txBody>
        </p:sp>
        <p:sp>
          <p:nvSpPr>
            <p:cNvPr id="51" name="타원 50"/>
            <p:cNvSpPr/>
            <p:nvPr/>
          </p:nvSpPr>
          <p:spPr bwMode="auto">
            <a:xfrm>
              <a:off x="585154" y="1105449"/>
              <a:ext cx="105863" cy="105863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756140" y="3564301"/>
            <a:ext cx="5831985" cy="746144"/>
            <a:chOff x="585154" y="963984"/>
            <a:chExt cx="5831985" cy="746144"/>
          </a:xfrm>
        </p:grpSpPr>
        <p:sp>
          <p:nvSpPr>
            <p:cNvPr id="53" name="직사각형 52"/>
            <p:cNvSpPr>
              <a:spLocks noChangeArrowheads="1"/>
            </p:cNvSpPr>
            <p:nvPr/>
          </p:nvSpPr>
          <p:spPr bwMode="auto">
            <a:xfrm>
              <a:off x="616616" y="963984"/>
              <a:ext cx="5800523" cy="746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 err="1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파이썬</a:t>
              </a: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프로그래밍 언어를 사용하는 환경을 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/>
              </a:r>
              <a:b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구성할 수 있다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</a:p>
          </p:txBody>
        </p:sp>
        <p:sp>
          <p:nvSpPr>
            <p:cNvPr id="54" name="타원 53"/>
            <p:cNvSpPr/>
            <p:nvPr/>
          </p:nvSpPr>
          <p:spPr bwMode="auto">
            <a:xfrm>
              <a:off x="585154" y="1105449"/>
              <a:ext cx="105863" cy="105863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756140" y="2102381"/>
            <a:ext cx="5831985" cy="746144"/>
            <a:chOff x="585154" y="963984"/>
            <a:chExt cx="5831985" cy="746144"/>
          </a:xfrm>
        </p:grpSpPr>
        <p:sp>
          <p:nvSpPr>
            <p:cNvPr id="34" name="직사각형 33"/>
            <p:cNvSpPr>
              <a:spLocks noChangeArrowheads="1"/>
            </p:cNvSpPr>
            <p:nvPr/>
          </p:nvSpPr>
          <p:spPr bwMode="auto">
            <a:xfrm>
              <a:off x="616616" y="963984"/>
              <a:ext cx="5800523" cy="746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프로그래밍 언어를 통하여 코딩작업이 무엇인지 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/>
              </a:r>
              <a:b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설명할 수 있다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</a:p>
          </p:txBody>
        </p:sp>
        <p:sp>
          <p:nvSpPr>
            <p:cNvPr id="35" name="타원 34"/>
            <p:cNvSpPr/>
            <p:nvPr/>
          </p:nvSpPr>
          <p:spPr bwMode="auto">
            <a:xfrm>
              <a:off x="585154" y="1105449"/>
              <a:ext cx="105863" cy="105863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26202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>
            <a:endCxn id="10" idx="3"/>
          </p:cNvCxnSpPr>
          <p:nvPr/>
        </p:nvCxnSpPr>
        <p:spPr>
          <a:xfrm flipV="1">
            <a:off x="1559917" y="481133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5" name="그룹 4"/>
          <p:cNvGrpSpPr/>
          <p:nvPr/>
        </p:nvGrpSpPr>
        <p:grpSpPr>
          <a:xfrm>
            <a:off x="1543733" y="481394"/>
            <a:ext cx="5044491" cy="960304"/>
            <a:chOff x="1543733" y="487496"/>
            <a:chExt cx="5044491" cy="1260000"/>
          </a:xfrm>
        </p:grpSpPr>
        <p:sp>
          <p:nvSpPr>
            <p:cNvPr id="6" name="직사각형 5"/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Q5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1559917" y="1733195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sp>
        <p:nvSpPr>
          <p:cNvPr id="8" name="직사각형 7"/>
          <p:cNvSpPr/>
          <p:nvPr/>
        </p:nvSpPr>
        <p:spPr>
          <a:xfrm>
            <a:off x="5175720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647972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120224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2541527" y="2747795"/>
            <a:ext cx="4046697" cy="288001"/>
            <a:chOff x="2541527" y="1912702"/>
            <a:chExt cx="4046697" cy="288001"/>
          </a:xfrm>
        </p:grpSpPr>
        <p:sp>
          <p:nvSpPr>
            <p:cNvPr id="21" name="직사각형 20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22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인공지능 분석</a:t>
              </a:r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E5EF76-31E1-4D11-9609-15438BEA7116}"/>
              </a:ext>
            </a:extLst>
          </p:cNvPr>
          <p:cNvSpPr/>
          <p:nvPr/>
        </p:nvSpPr>
        <p:spPr>
          <a:xfrm>
            <a:off x="4699628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C56565-7300-40DC-B26C-54E372BB07B1}"/>
              </a:ext>
            </a:extLst>
          </p:cNvPr>
          <p:cNvSpPr/>
          <p:nvPr/>
        </p:nvSpPr>
        <p:spPr>
          <a:xfrm>
            <a:off x="4210373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AD457DE-FE23-4127-8925-D2CC7785DC55}"/>
              </a:ext>
            </a:extLst>
          </p:cNvPr>
          <p:cNvSpPr/>
          <p:nvPr/>
        </p:nvSpPr>
        <p:spPr>
          <a:xfrm>
            <a:off x="4221001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8" name="내용 개체 틀 26">
            <a:extLst>
              <a:ext uri="{FF2B5EF4-FFF2-40B4-BE49-F238E27FC236}">
                <a16:creationId xmlns:a16="http://schemas.microsoft.com/office/drawing/2014/main" id="{5F5CEE92-2917-42B3-95D4-217D979401F6}"/>
              </a:ext>
            </a:extLst>
          </p:cNvPr>
          <p:cNvSpPr txBox="1">
            <a:spLocks/>
          </p:cNvSpPr>
          <p:nvPr/>
        </p:nvSpPr>
        <p:spPr bwMode="auto">
          <a:xfrm>
            <a:off x="2451820" y="664260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파이썬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 언어를 활용하기에 적합한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?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830A4FE-4D4B-481C-ADEE-04D44FF96375}"/>
              </a:ext>
            </a:extLst>
          </p:cNvPr>
          <p:cNvGrpSpPr/>
          <p:nvPr/>
        </p:nvGrpSpPr>
        <p:grpSpPr>
          <a:xfrm>
            <a:off x="2541527" y="1605536"/>
            <a:ext cx="4046697" cy="288001"/>
            <a:chOff x="2541527" y="1912702"/>
            <a:chExt cx="4046697" cy="288001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604F8453-FA0B-4748-93DC-89FA1D5D3F9B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31" name="내용 개체 틀 26">
              <a:extLst>
                <a:ext uri="{FF2B5EF4-FFF2-40B4-BE49-F238E27FC236}">
                  <a16:creationId xmlns:a16="http://schemas.microsoft.com/office/drawing/2014/main" id="{1D289CB0-76D0-4C1B-A2B9-9CC06659DDB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게임 프로그램</a:t>
              </a: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A3153871-4A98-4D02-A652-D949F5AF0313}"/>
              </a:ext>
            </a:extLst>
          </p:cNvPr>
          <p:cNvGrpSpPr/>
          <p:nvPr/>
        </p:nvGrpSpPr>
        <p:grpSpPr>
          <a:xfrm>
            <a:off x="2541527" y="1988323"/>
            <a:ext cx="4046697" cy="288001"/>
            <a:chOff x="2541527" y="1912702"/>
            <a:chExt cx="4046697" cy="288001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F9CD5B88-7B0D-4405-BA58-C8EC67727CE4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34" name="내용 개체 틀 26">
              <a:extLst>
                <a:ext uri="{FF2B5EF4-FFF2-40B4-BE49-F238E27FC236}">
                  <a16:creationId xmlns:a16="http://schemas.microsoft.com/office/drawing/2014/main" id="{BC518D79-2F79-4E7C-88B6-9BC88E5B4C6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프로그램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67E0A6A-8990-4FB7-B8A8-003D0E9CF51D}"/>
              </a:ext>
            </a:extLst>
          </p:cNvPr>
          <p:cNvGrpSpPr/>
          <p:nvPr/>
        </p:nvGrpSpPr>
        <p:grpSpPr>
          <a:xfrm>
            <a:off x="2541527" y="2371110"/>
            <a:ext cx="4046697" cy="288001"/>
            <a:chOff x="2541527" y="1912702"/>
            <a:chExt cx="4046697" cy="288001"/>
          </a:xfrm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07C81675-1D69-4C0C-8FA7-2D41B71504DA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37" name="내용 개체 틀 26">
              <a:extLst>
                <a:ext uri="{FF2B5EF4-FFF2-40B4-BE49-F238E27FC236}">
                  <a16:creationId xmlns:a16="http://schemas.microsoft.com/office/drawing/2014/main" id="{AB72E5C7-0453-43B3-A327-80C22D613F3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시스템 프로그래밍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83106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2541527" y="1605536"/>
            <a:ext cx="4046697" cy="288001"/>
            <a:chOff x="2541527" y="1912702"/>
            <a:chExt cx="4046697" cy="288001"/>
          </a:xfrm>
        </p:grpSpPr>
        <p:sp>
          <p:nvSpPr>
            <p:cNvPr id="12" name="직사각형 11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13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게임 프로그램</a:t>
              </a: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2541527" y="1988323"/>
            <a:ext cx="4046697" cy="288001"/>
            <a:chOff x="2541527" y="1912702"/>
            <a:chExt cx="4046697" cy="288001"/>
          </a:xfrm>
        </p:grpSpPr>
        <p:sp>
          <p:nvSpPr>
            <p:cNvPr id="15" name="직사각형 14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16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프로그램</a:t>
              </a: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2541527" y="2371110"/>
            <a:ext cx="4046697" cy="288001"/>
            <a:chOff x="2541527" y="1912702"/>
            <a:chExt cx="4046697" cy="288001"/>
          </a:xfrm>
        </p:grpSpPr>
        <p:sp>
          <p:nvSpPr>
            <p:cNvPr id="18" name="직사각형 17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19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시스템 프로그래밍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2541527" y="2753897"/>
            <a:ext cx="4046697" cy="288001"/>
            <a:chOff x="2541527" y="1912702"/>
            <a:chExt cx="4046697" cy="288001"/>
          </a:xfrm>
        </p:grpSpPr>
        <p:sp>
          <p:nvSpPr>
            <p:cNvPr id="21" name="직사각형 20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22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인공지능 분석</a:t>
              </a:r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1447136" y="3617579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551689" y="3725607"/>
            <a:ext cx="873462" cy="288000"/>
          </a:xfrm>
          <a:prstGeom prst="rect">
            <a:avLst/>
          </a:prstGeom>
          <a:solidFill>
            <a:srgbClr val="C55A1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정답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551687" y="4077696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해설</a:t>
            </a:r>
          </a:p>
        </p:txBody>
      </p:sp>
      <p:sp>
        <p:nvSpPr>
          <p:cNvPr id="26" name="내용 개체 틀 26"/>
          <p:cNvSpPr txBox="1">
            <a:spLocks/>
          </p:cNvSpPr>
          <p:nvPr/>
        </p:nvSpPr>
        <p:spPr bwMode="auto">
          <a:xfrm>
            <a:off x="2484090" y="4078879"/>
            <a:ext cx="4104134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구글의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 </a:t>
            </a:r>
            <a:r>
              <a:rPr kumimoji="0" lang="ko-KR" altLang="en-US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텐서플로우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 등 </a:t>
            </a:r>
            <a:r>
              <a:rPr kumimoji="0" lang="ko-KR" altLang="en-US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파이썬을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 지원하는 인공지능 라이브러리가 많습니다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.</a:t>
            </a: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7" name="내용 개체 틀 26"/>
          <p:cNvSpPr txBox="1">
            <a:spLocks/>
          </p:cNvSpPr>
          <p:nvPr/>
        </p:nvSpPr>
        <p:spPr bwMode="auto">
          <a:xfrm>
            <a:off x="2492041" y="3729694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C55A11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4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55A11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번</a:t>
            </a: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rgbClr val="C55A11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4356" y="2680680"/>
            <a:ext cx="290087" cy="285943"/>
          </a:xfrm>
          <a:prstGeom prst="rect">
            <a:avLst/>
          </a:prstGeom>
        </p:spPr>
      </p:pic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0CD487A8-CEE3-4824-B67D-DF5DC65DF61C}"/>
              </a:ext>
            </a:extLst>
          </p:cNvPr>
          <p:cNvCxnSpPr>
            <a:endCxn id="47" idx="3"/>
          </p:cNvCxnSpPr>
          <p:nvPr/>
        </p:nvCxnSpPr>
        <p:spPr>
          <a:xfrm flipV="1">
            <a:off x="1559917" y="481133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FE0A12F8-A269-4493-8453-06166884CC6B}"/>
              </a:ext>
            </a:extLst>
          </p:cNvPr>
          <p:cNvGrpSpPr/>
          <p:nvPr/>
        </p:nvGrpSpPr>
        <p:grpSpPr>
          <a:xfrm>
            <a:off x="1543733" y="481394"/>
            <a:ext cx="5044491" cy="960304"/>
            <a:chOff x="1543733" y="487496"/>
            <a:chExt cx="5044491" cy="1260000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A5D094AC-5FD2-45DA-8BF4-A91CB8E34D0A}"/>
                </a:ext>
              </a:extLst>
            </p:cNvPr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Q5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52CAC775-1486-489D-8F8E-4FD9EC4D36C1}"/>
                </a:ext>
              </a:extLst>
            </p:cNvPr>
            <p:cNvCxnSpPr/>
            <p:nvPr/>
          </p:nvCxnSpPr>
          <p:spPr>
            <a:xfrm>
              <a:off x="1559917" y="1733195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41E93CD1-E771-4548-993F-688645AC5A30}"/>
              </a:ext>
            </a:extLst>
          </p:cNvPr>
          <p:cNvSpPr/>
          <p:nvPr/>
        </p:nvSpPr>
        <p:spPr>
          <a:xfrm>
            <a:off x="5175720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4C9EF67-ED15-4104-94C9-166E9853D602}"/>
              </a:ext>
            </a:extLst>
          </p:cNvPr>
          <p:cNvSpPr/>
          <p:nvPr/>
        </p:nvSpPr>
        <p:spPr>
          <a:xfrm>
            <a:off x="5647972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20E2F2A-FB29-4E11-BD8A-1D1EEF9D9F52}"/>
              </a:ext>
            </a:extLst>
          </p:cNvPr>
          <p:cNvSpPr/>
          <p:nvPr/>
        </p:nvSpPr>
        <p:spPr>
          <a:xfrm>
            <a:off x="6120224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AF77A36A-14E2-48BE-995A-51113F8CE2E7}"/>
              </a:ext>
            </a:extLst>
          </p:cNvPr>
          <p:cNvSpPr/>
          <p:nvPr/>
        </p:nvSpPr>
        <p:spPr>
          <a:xfrm>
            <a:off x="4699628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CB0BEC9-6226-4A49-954C-EA701CBD7671}"/>
              </a:ext>
            </a:extLst>
          </p:cNvPr>
          <p:cNvSpPr/>
          <p:nvPr/>
        </p:nvSpPr>
        <p:spPr>
          <a:xfrm>
            <a:off x="4210373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23DE6F8-B201-41FF-BC46-FF62A653311A}"/>
              </a:ext>
            </a:extLst>
          </p:cNvPr>
          <p:cNvSpPr/>
          <p:nvPr/>
        </p:nvSpPr>
        <p:spPr>
          <a:xfrm>
            <a:off x="4221001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51" name="내용 개체 틀 26">
            <a:extLst>
              <a:ext uri="{FF2B5EF4-FFF2-40B4-BE49-F238E27FC236}">
                <a16:creationId xmlns:a16="http://schemas.microsoft.com/office/drawing/2014/main" id="{656D51B9-E6CB-4489-A1D5-5AEC12E0B8B2}"/>
              </a:ext>
            </a:extLst>
          </p:cNvPr>
          <p:cNvSpPr txBox="1">
            <a:spLocks/>
          </p:cNvSpPr>
          <p:nvPr/>
        </p:nvSpPr>
        <p:spPr bwMode="auto">
          <a:xfrm>
            <a:off x="2451820" y="664260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파이썬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 언어를 활용하기에 적합한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077469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 bwMode="auto">
          <a:xfrm>
            <a:off x="620051" y="883162"/>
            <a:ext cx="5968074" cy="497175"/>
          </a:xfrm>
          <a:prstGeom prst="rect">
            <a:avLst/>
          </a:prstGeom>
          <a:solidFill>
            <a:srgbClr val="E6E6E6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92075" algn="l" defTabSz="1291174" fontAlgn="auto" latinLnBrk="0">
              <a:spcAft>
                <a:spcPts val="0"/>
              </a:spcAft>
            </a:pPr>
            <a:r>
              <a:rPr kumimoji="0" lang="ko-KR" altLang="en-US" sz="2000" b="1" kern="0" dirty="0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코딩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705454" y="1450595"/>
            <a:ext cx="5874838" cy="12157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어떤 목적의 일을 컴퓨터시스템으로 처리하기 위한 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소프트웨어 프로그램을 프로그래밍 언어로 작성하는 행위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컴퓨터 프로그래밍의 다른 말로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C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언어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자바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등 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컴퓨터 언어로 프로그램을 만드는 것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네이버 사전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73788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 bwMode="auto">
          <a:xfrm>
            <a:off x="620051" y="883162"/>
            <a:ext cx="5968074" cy="497175"/>
          </a:xfrm>
          <a:prstGeom prst="rect">
            <a:avLst/>
          </a:prstGeom>
          <a:solidFill>
            <a:srgbClr val="E6E6E6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92075" algn="l" defTabSz="1291174" fontAlgn="auto" latinLnBrk="0">
              <a:spcAft>
                <a:spcPts val="0"/>
              </a:spcAft>
              <a:defRPr/>
            </a:pPr>
            <a:r>
              <a:rPr kumimoji="0" lang="ko-KR" altLang="en-US" sz="2000" b="1" kern="0" dirty="0" err="1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</a:t>
            </a:r>
            <a:r>
              <a:rPr kumimoji="0" lang="ko-KR" altLang="en-US" sz="2000" b="1" kern="0" dirty="0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언어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705454" y="1450595"/>
            <a:ext cx="5874838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프로그래밍 교육용 언어로 많이 사용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인공지능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구글의 </a:t>
            </a:r>
            <a:r>
              <a:rPr lang="ko-KR" altLang="en-US" sz="17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텐서플로우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빅데이터 분야 등에서 많이 사용됨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Java, C/C++, C#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다음으로 많이 사용되고 있음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쉬운 사용과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배우기 쉬운 장점을 가지고 있으나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b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성능을 중시하는 프로그래밍 언어는 아님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플랫폼과 상관 없음</a:t>
            </a:r>
            <a:endParaRPr lang="en-US" altLang="ko-KR" sz="17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60363" indent="-179388" algn="l" defTabSz="1291174" latinLnBrk="0">
              <a:spcBef>
                <a:spcPts val="600"/>
              </a:spcBef>
              <a:buFont typeface="나눔바른고딕" panose="020B0603020101020101" pitchFamily="50" charset="-127"/>
              <a:buChar char="-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윈도우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리눅스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유닉스 등 다양한 운영체계에서 변경 없이 사용이 가능함</a:t>
            </a:r>
            <a:endParaRPr lang="en-US" altLang="ko-KR" sz="17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Open Source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계열로 많은 선의의 개발자에 의하여 발전되고 있고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공개된 프로그램 소스가 많음</a:t>
            </a:r>
          </a:p>
        </p:txBody>
      </p:sp>
    </p:spTree>
    <p:extLst>
      <p:ext uri="{BB962C8B-B14F-4D97-AF65-F5344CB8AC3E}">
        <p14:creationId xmlns:p14="http://schemas.microsoft.com/office/powerpoint/2010/main" val="1601413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609162" y="267494"/>
            <a:ext cx="39934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latinLnBrk="0">
              <a:spcBef>
                <a:spcPts val="600"/>
              </a:spcBef>
              <a:defRPr/>
            </a:pPr>
            <a:r>
              <a:rPr kumimoji="0" lang="en-US" altLang="ko-KR" sz="2400" b="1" kern="0" dirty="0">
                <a:solidFill>
                  <a:srgbClr val="005A7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“</a:t>
            </a:r>
            <a:r>
              <a:rPr kumimoji="0" lang="ko-KR" altLang="en-US" sz="2400" b="1" kern="0" dirty="0">
                <a:solidFill>
                  <a:srgbClr val="005A7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본 과목 수강을 환영합니다</a:t>
            </a:r>
            <a:r>
              <a:rPr kumimoji="0" lang="en-US" altLang="ko-KR" sz="2400" b="1" kern="0" dirty="0">
                <a:solidFill>
                  <a:srgbClr val="005A7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.”</a:t>
            </a:r>
          </a:p>
        </p:txBody>
      </p:sp>
      <p:cxnSp>
        <p:nvCxnSpPr>
          <p:cNvPr id="15" name="직선 연결선 14"/>
          <p:cNvCxnSpPr/>
          <p:nvPr/>
        </p:nvCxnSpPr>
        <p:spPr>
          <a:xfrm>
            <a:off x="2020813" y="1095586"/>
            <a:ext cx="4356000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</a:ln>
          <a:effectLst/>
        </p:spPr>
      </p:cxnSp>
      <p:cxnSp>
        <p:nvCxnSpPr>
          <p:cNvPr id="16" name="직선 연결선 15"/>
          <p:cNvCxnSpPr/>
          <p:nvPr/>
        </p:nvCxnSpPr>
        <p:spPr>
          <a:xfrm>
            <a:off x="2020813" y="3428635"/>
            <a:ext cx="4356000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</a:ln>
          <a:effectLst/>
        </p:spPr>
      </p:cxnSp>
      <p:sp>
        <p:nvSpPr>
          <p:cNvPr id="17" name="직사각형 16"/>
          <p:cNvSpPr>
            <a:spLocks noChangeArrowheads="1"/>
          </p:cNvSpPr>
          <p:nvPr/>
        </p:nvSpPr>
        <p:spPr bwMode="auto">
          <a:xfrm>
            <a:off x="1996530" y="1134986"/>
            <a:ext cx="4380284" cy="2254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1600" b="1" dirty="0" err="1">
                <a:solidFill>
                  <a:srgbClr val="CC6600"/>
                </a:solidFill>
                <a:latin typeface="+mn-ea"/>
                <a:ea typeface="+mn-ea"/>
              </a:rPr>
              <a:t>파이썬</a:t>
            </a:r>
            <a:r>
              <a:rPr lang="ko-KR" altLang="en-US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은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 </a:t>
            </a:r>
            <a:r>
              <a:rPr lang="ko-KR" altLang="en-US" sz="1600" b="1" dirty="0">
                <a:solidFill>
                  <a:srgbClr val="CC6600"/>
                </a:solidFill>
                <a:latin typeface="+mn-ea"/>
                <a:ea typeface="+mn-ea"/>
              </a:rPr>
              <a:t>프로그래밍 언어로 주목받는 </a:t>
            </a:r>
            <a:r>
              <a:rPr lang="en-US" altLang="ko-KR" sz="1600" b="1" dirty="0">
                <a:solidFill>
                  <a:srgbClr val="CC6600"/>
                </a:solidFill>
                <a:latin typeface="+mn-ea"/>
                <a:ea typeface="+mn-ea"/>
              </a:rPr>
              <a:t/>
            </a:r>
            <a:br>
              <a:rPr lang="en-US" altLang="ko-KR" sz="1600" b="1" dirty="0">
                <a:solidFill>
                  <a:srgbClr val="CC6600"/>
                </a:solidFill>
                <a:latin typeface="+mn-ea"/>
                <a:ea typeface="+mn-ea"/>
              </a:rPr>
            </a:br>
            <a:r>
              <a:rPr lang="ko-KR" altLang="en-US" sz="1600" b="1" dirty="0">
                <a:solidFill>
                  <a:srgbClr val="CC6600"/>
                </a:solidFill>
                <a:latin typeface="+mn-ea"/>
                <a:ea typeface="+mn-ea"/>
              </a:rPr>
              <a:t>언어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중 하나입니다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프로그래밍을 처음 접할 때 기본 프로그래밍 기법을 배우는 언어로서뿐만 아니라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</a:t>
            </a:r>
            <a:r>
              <a:rPr lang="ko-KR" altLang="en-US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파이썬을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사용하여 </a:t>
            </a:r>
            <a:r>
              <a:rPr lang="ko-KR" altLang="en-US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빅데이터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분석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인공지능 처리 등을 위한 광범위한 응용분야에서 사용되고 있습니다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학우 여러분은 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[</a:t>
            </a:r>
            <a:r>
              <a:rPr lang="ko-KR" altLang="en-US" sz="1600" b="1" dirty="0">
                <a:solidFill>
                  <a:srgbClr val="CC6600"/>
                </a:solidFill>
                <a:latin typeface="+mn-ea"/>
                <a:ea typeface="+mn-ea"/>
              </a:rPr>
              <a:t>프로그램 코딩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]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과 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[</a:t>
            </a:r>
            <a:r>
              <a:rPr lang="ko-KR" altLang="en-US" sz="1600" b="1" dirty="0" err="1">
                <a:solidFill>
                  <a:srgbClr val="CC6600"/>
                </a:solidFill>
                <a:latin typeface="+mn-ea"/>
                <a:ea typeface="+mn-ea"/>
              </a:rPr>
              <a:t>파이썬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]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에 대해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/>
            </a:r>
            <a:b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</a:b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검색엔진을 통하여 </a:t>
            </a:r>
            <a:r>
              <a:rPr lang="ko-KR" altLang="en-US" sz="1600" b="1" dirty="0">
                <a:solidFill>
                  <a:srgbClr val="CC6600"/>
                </a:solidFill>
                <a:latin typeface="+mn-ea"/>
                <a:ea typeface="+mn-ea"/>
              </a:rPr>
              <a:t>조사해 본 후 수업에 참여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하세요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</p:txBody>
      </p:sp>
      <p:sp>
        <p:nvSpPr>
          <p:cNvPr id="7" name="직사각형 6"/>
          <p:cNvSpPr>
            <a:spLocks noChangeArrowheads="1"/>
          </p:cNvSpPr>
          <p:nvPr/>
        </p:nvSpPr>
        <p:spPr bwMode="auto">
          <a:xfrm>
            <a:off x="36952" y="459617"/>
            <a:ext cx="1362478" cy="1053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dirty="0">
                <a:solidFill>
                  <a:prstClr val="white">
                    <a:lumMod val="7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사전</a:t>
            </a:r>
            <a:endParaRPr kumimoji="0" lang="en-US" altLang="ko-KR" sz="3000" dirty="0">
              <a:solidFill>
                <a:prstClr val="white">
                  <a:lumMod val="7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</a:t>
            </a:r>
            <a:endParaRPr kumimoji="0" lang="en-US" altLang="ko-KR" sz="3000" b="1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2505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000" b="1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</a:t>
            </a:r>
            <a:r>
              <a:rPr kumimoji="0" lang="ko-KR" altLang="en-US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언어</a:t>
            </a:r>
            <a:endParaRPr kumimoji="0" lang="en-US" altLang="ko-KR" sz="40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8047" y="3921454"/>
            <a:ext cx="51970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소개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파이썬의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진화 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파이썬의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특징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4)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파이썬의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활용 분야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0174503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소개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1F35616-6B28-493C-8E3D-E748FBBE9308}"/>
              </a:ext>
            </a:extLst>
          </p:cNvPr>
          <p:cNvSpPr/>
          <p:nvPr/>
        </p:nvSpPr>
        <p:spPr bwMode="auto">
          <a:xfrm>
            <a:off x="719222" y="1982644"/>
            <a:ext cx="5868903" cy="218509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3240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268288" indent="-17780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신화 속에 비단뱀</a:t>
            </a:r>
            <a:endParaRPr kumimoji="0" lang="en-US" altLang="ko-KR" b="1" kern="0" dirty="0">
              <a:solidFill>
                <a:prstClr val="black"/>
              </a:solidFill>
              <a:latin typeface="나눔바른고딕"/>
              <a:ea typeface="나눔바른고딕"/>
            </a:endParaRPr>
          </a:p>
          <a:p>
            <a:pPr marL="268288" indent="-17780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즐겨보던 </a:t>
            </a:r>
            <a:r>
              <a:rPr kumimoji="0" lang="ko-KR" altLang="en-US" b="1" kern="0" dirty="0" err="1">
                <a:solidFill>
                  <a:prstClr val="black"/>
                </a:solidFill>
                <a:latin typeface="나눔바른고딕"/>
                <a:ea typeface="나눔바른고딕"/>
              </a:rPr>
              <a:t>코미디쇼에서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 따온 이름</a:t>
            </a:r>
            <a:endParaRPr kumimoji="0" lang="en-US" altLang="ko-KR" b="1" kern="0" dirty="0">
              <a:solidFill>
                <a:prstClr val="black"/>
              </a:solidFill>
              <a:latin typeface="나눔바른고딕"/>
              <a:ea typeface="나눔바른고딕"/>
            </a:endParaRPr>
          </a:p>
          <a:p>
            <a:pPr marL="268288" indent="-17780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별 의미 없음</a:t>
            </a:r>
            <a:endParaRPr kumimoji="0" lang="en-US" altLang="ko-KR" b="1" kern="0" dirty="0">
              <a:solidFill>
                <a:prstClr val="black"/>
              </a:solidFill>
              <a:latin typeface="나눔바른고딕"/>
              <a:ea typeface="나눔바른고딕"/>
            </a:endParaRPr>
          </a:p>
          <a:p>
            <a:pPr marL="268288" indent="-17780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로고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: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뱀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6279770-B1E6-427E-BD3A-0335FE35FE4D}"/>
              </a:ext>
            </a:extLst>
          </p:cNvPr>
          <p:cNvSpPr/>
          <p:nvPr/>
        </p:nvSpPr>
        <p:spPr bwMode="auto">
          <a:xfrm>
            <a:off x="711273" y="1808167"/>
            <a:ext cx="1477528" cy="351728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python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416DAAF9-8ADD-4623-B2FA-A71703552DF2}"/>
              </a:ext>
            </a:extLst>
          </p:cNvPr>
          <p:cNvGrpSpPr/>
          <p:nvPr/>
        </p:nvGrpSpPr>
        <p:grpSpPr>
          <a:xfrm>
            <a:off x="941698" y="735337"/>
            <a:ext cx="5548315" cy="863805"/>
            <a:chOff x="945306" y="1273718"/>
            <a:chExt cx="5721388" cy="863805"/>
          </a:xfrm>
        </p:grpSpPr>
        <p:sp>
          <p:nvSpPr>
            <p:cNvPr id="32" name="왼쪽 중괄호 31">
              <a:extLst>
                <a:ext uri="{FF2B5EF4-FFF2-40B4-BE49-F238E27FC236}">
                  <a16:creationId xmlns:a16="http://schemas.microsoft.com/office/drawing/2014/main" id="{09A2549B-A4E2-41F1-8EF4-DDBFAA9C2565}"/>
                </a:ext>
              </a:extLst>
            </p:cNvPr>
            <p:cNvSpPr/>
            <p:nvPr/>
          </p:nvSpPr>
          <p:spPr>
            <a:xfrm>
              <a:off x="1305308" y="1273718"/>
              <a:ext cx="164193" cy="863804"/>
            </a:xfrm>
            <a:prstGeom prst="leftBrace">
              <a:avLst/>
            </a:prstGeom>
            <a:noFill/>
            <a:ln w="19050" cap="flat" cmpd="sng" algn="ctr">
              <a:solidFill>
                <a:sysClr val="window" lastClr="FFFFFF">
                  <a:lumMod val="65000"/>
                </a:sysClr>
              </a:solidFill>
              <a:prstDash val="solid"/>
              <a:miter lim="800000"/>
              <a:tailEnd type="none"/>
            </a:ln>
            <a:effectLst/>
          </p:spPr>
          <p:txBody>
            <a:bodyPr rtlCol="0" anchor="ctr"/>
            <a:lstStyle/>
            <a:p>
              <a:pPr algn="ctr" defTabSz="685800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35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5A8BAA2-C256-4644-8D35-A560AA548708}"/>
                </a:ext>
              </a:extLst>
            </p:cNvPr>
            <p:cNvSpPr/>
            <p:nvPr/>
          </p:nvSpPr>
          <p:spPr>
            <a:xfrm>
              <a:off x="945306" y="1290122"/>
              <a:ext cx="5721388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291174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네덜란드 귀도 반 </a:t>
              </a:r>
              <a:r>
                <a:rPr kumimoji="0" lang="ko-KR" altLang="en-US" sz="1600" b="1" kern="0" dirty="0" err="1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로섬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(Guido van Rossum)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이 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/>
              </a:r>
              <a:br>
                <a:rPr kumimoji="0" lang="en-US" altLang="ko-KR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</a:br>
              <a:r>
                <a:rPr kumimoji="0" lang="en-US" altLang="ko-KR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1989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년 크리스마스에 취미 삼아 만들기 시작하여 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/>
              </a:r>
              <a:br>
                <a:rPr kumimoji="0" lang="en-US" altLang="ko-KR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</a:br>
              <a:r>
                <a:rPr kumimoji="0" lang="en-US" altLang="ko-KR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1991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년 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2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월에 발표됨</a:t>
              </a:r>
            </a:p>
          </p:txBody>
        </p:sp>
        <p:sp>
          <p:nvSpPr>
            <p:cNvPr id="34" name="왼쪽 중괄호 33">
              <a:extLst>
                <a:ext uri="{FF2B5EF4-FFF2-40B4-BE49-F238E27FC236}">
                  <a16:creationId xmlns:a16="http://schemas.microsoft.com/office/drawing/2014/main" id="{C93C3F83-5D86-4DB4-B767-934CBAA8A830}"/>
                </a:ext>
              </a:extLst>
            </p:cNvPr>
            <p:cNvSpPr/>
            <p:nvPr/>
          </p:nvSpPr>
          <p:spPr>
            <a:xfrm rot="10800000">
              <a:off x="6142498" y="1273719"/>
              <a:ext cx="164193" cy="863804"/>
            </a:xfrm>
            <a:prstGeom prst="leftBrace">
              <a:avLst/>
            </a:prstGeom>
            <a:noFill/>
            <a:ln w="19050" cap="flat" cmpd="sng" algn="ctr">
              <a:solidFill>
                <a:sysClr val="window" lastClr="FFFFFF">
                  <a:lumMod val="65000"/>
                </a:sysClr>
              </a:solidFill>
              <a:prstDash val="solid"/>
              <a:miter lim="800000"/>
              <a:tailEnd type="none"/>
            </a:ln>
            <a:effectLst/>
          </p:spPr>
          <p:txBody>
            <a:bodyPr rtlCol="0" anchor="ctr"/>
            <a:lstStyle/>
            <a:p>
              <a:pPr algn="ctr" defTabSz="685800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35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35" name="그림 1">
            <a:extLst>
              <a:ext uri="{FF2B5EF4-FFF2-40B4-BE49-F238E27FC236}">
                <a16:creationId xmlns:a16="http://schemas.microsoft.com/office/drawing/2014/main" id="{E37E7AC8-43B3-4974-887B-62B96A51D0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9088" y="3147044"/>
            <a:ext cx="2752725" cy="87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04037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소개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72E92653-5F73-4661-A3BD-5007ADB84EC7}"/>
              </a:ext>
            </a:extLst>
          </p:cNvPr>
          <p:cNvGrpSpPr/>
          <p:nvPr/>
        </p:nvGrpSpPr>
        <p:grpSpPr>
          <a:xfrm>
            <a:off x="719572" y="697543"/>
            <a:ext cx="5868553" cy="497175"/>
            <a:chOff x="820492" y="3806334"/>
            <a:chExt cx="5868553" cy="497175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AD61C5A-58AA-4002-B7AE-D6741893C639}"/>
                </a:ext>
              </a:extLst>
            </p:cNvPr>
            <p:cNvSpPr/>
            <p:nvPr/>
          </p:nvSpPr>
          <p:spPr bwMode="auto">
            <a:xfrm>
              <a:off x="1356231" y="3806334"/>
              <a:ext cx="5332814" cy="497175"/>
            </a:xfrm>
            <a:prstGeom prst="rect">
              <a:avLst/>
            </a:prstGeom>
            <a:solidFill>
              <a:srgbClr val="E2E2E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08000" tIns="45720" rIns="108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l" defTabSz="1291174" fontAlgn="auto" latinLnBrk="0">
                <a:spcAft>
                  <a:spcPts val="0"/>
                </a:spcAft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자바나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보다 오래된 언어임</a:t>
              </a: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356137AF-E278-43C8-B635-DF3F1DC2A2FD}"/>
                </a:ext>
              </a:extLst>
            </p:cNvPr>
            <p:cNvGrpSpPr/>
            <p:nvPr/>
          </p:nvGrpSpPr>
          <p:grpSpPr>
            <a:xfrm>
              <a:off x="820492" y="3806335"/>
              <a:ext cx="507705" cy="497174"/>
              <a:chOff x="820492" y="3806335"/>
              <a:chExt cx="507705" cy="497174"/>
            </a:xfrm>
          </p:grpSpPr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875675A-A709-498A-9943-E6A19FE1E450}"/>
                  </a:ext>
                </a:extLst>
              </p:cNvPr>
              <p:cNvSpPr/>
              <p:nvPr/>
            </p:nvSpPr>
            <p:spPr bwMode="auto">
              <a:xfrm>
                <a:off x="820492" y="3806335"/>
                <a:ext cx="507705" cy="497174"/>
              </a:xfrm>
              <a:prstGeom prst="rect">
                <a:avLst/>
              </a:prstGeom>
              <a:solidFill>
                <a:srgbClr val="0CA0C7"/>
              </a:solidFill>
              <a:ln w="12700" cap="flat" cmpd="sng" algn="ctr">
                <a:noFill/>
                <a:prstDash val="solid"/>
                <a:miter lim="800000"/>
                <a:headEnd type="none" w="sm" len="sm"/>
                <a:tailEnd type="none" w="lg" len="lg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685800" fontAlgn="auto" latinLnBrk="0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sz="1350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pic>
            <p:nvPicPr>
              <p:cNvPr id="18" name="그림 17">
                <a:extLst>
                  <a:ext uri="{FF2B5EF4-FFF2-40B4-BE49-F238E27FC236}">
                    <a16:creationId xmlns:a16="http://schemas.microsoft.com/office/drawing/2014/main" id="{E2D44A4D-0871-40C5-9D32-C2ACD4A71C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6147" y="3955645"/>
                <a:ext cx="258835" cy="223134"/>
              </a:xfrm>
              <a:prstGeom prst="rect">
                <a:avLst/>
              </a:prstGeom>
            </p:spPr>
          </p:pic>
        </p:grp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666941C-2842-42F5-A920-4AF0964FB18F}"/>
              </a:ext>
            </a:extLst>
          </p:cNvPr>
          <p:cNvSpPr/>
          <p:nvPr/>
        </p:nvSpPr>
        <p:spPr bwMode="auto">
          <a:xfrm>
            <a:off x="1255311" y="1378433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프로그래밍 교육용 언어 및 인공지능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kumimoji="0" lang="ko-KR" altLang="en-US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구글의 </a:t>
            </a:r>
            <a:r>
              <a:rPr kumimoji="0" lang="ko-KR" altLang="en-US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텐서플로우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), </a:t>
            </a:r>
            <a:r>
              <a:rPr kumimoji="0" lang="ko-KR" altLang="en-US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빅데이터 분야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등에서 많이 사용됨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8768C9E2-66A9-4122-9620-F65D7C76B259}"/>
              </a:ext>
            </a:extLst>
          </p:cNvPr>
          <p:cNvGrpSpPr/>
          <p:nvPr/>
        </p:nvGrpSpPr>
        <p:grpSpPr>
          <a:xfrm>
            <a:off x="719572" y="1378433"/>
            <a:ext cx="507705" cy="732091"/>
            <a:chOff x="593089" y="2787774"/>
            <a:chExt cx="507705" cy="732091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FBCA7828-3DFB-4E9C-9B4D-9EBE4CC85135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8C93F7F5-DF3A-4DD4-BCA1-B597E9678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F87C660C-493D-4669-AA43-0BE13E984FCC}"/>
              </a:ext>
            </a:extLst>
          </p:cNvPr>
          <p:cNvGrpSpPr/>
          <p:nvPr/>
        </p:nvGrpSpPr>
        <p:grpSpPr>
          <a:xfrm>
            <a:off x="719572" y="2320617"/>
            <a:ext cx="5868553" cy="497175"/>
            <a:chOff x="820492" y="3806334"/>
            <a:chExt cx="5868553" cy="497175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508C31DC-B10E-4A2B-A477-0FF39892B21D}"/>
                </a:ext>
              </a:extLst>
            </p:cNvPr>
            <p:cNvSpPr/>
            <p:nvPr/>
          </p:nvSpPr>
          <p:spPr bwMode="auto">
            <a:xfrm>
              <a:off x="1356231" y="3806334"/>
              <a:ext cx="5332814" cy="497175"/>
            </a:xfrm>
            <a:prstGeom prst="rect">
              <a:avLst/>
            </a:prstGeom>
            <a:solidFill>
              <a:srgbClr val="E2E2E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08000" tIns="45720" rIns="108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l" defTabSz="1291174" fontAlgn="auto" latinLnBrk="0">
                <a:spcAft>
                  <a:spcPts val="0"/>
                </a:spcAft>
              </a:pPr>
              <a:r>
                <a:rPr kumimoji="0" lang="en-US" altLang="ko-KR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Java, C/C++, C# </a:t>
              </a:r>
              <a:r>
                <a:rPr kumimoji="0" lang="ko-KR" altLang="en-US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다음으로 많이 사용되고 있음</a:t>
              </a:r>
            </a:p>
          </p:txBody>
        </p: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B8CBE71C-1E9A-4395-88C7-22CA4818228D}"/>
                </a:ext>
              </a:extLst>
            </p:cNvPr>
            <p:cNvGrpSpPr/>
            <p:nvPr/>
          </p:nvGrpSpPr>
          <p:grpSpPr>
            <a:xfrm>
              <a:off x="820492" y="3806335"/>
              <a:ext cx="507705" cy="497174"/>
              <a:chOff x="820492" y="3806335"/>
              <a:chExt cx="507705" cy="497174"/>
            </a:xfrm>
          </p:grpSpPr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D80841C3-2F1A-4CFA-9FD0-C03C9FAD0742}"/>
                  </a:ext>
                </a:extLst>
              </p:cNvPr>
              <p:cNvSpPr/>
              <p:nvPr/>
            </p:nvSpPr>
            <p:spPr bwMode="auto">
              <a:xfrm>
                <a:off x="820492" y="3806335"/>
                <a:ext cx="507705" cy="497174"/>
              </a:xfrm>
              <a:prstGeom prst="rect">
                <a:avLst/>
              </a:prstGeom>
              <a:solidFill>
                <a:srgbClr val="0CA0C7"/>
              </a:solidFill>
              <a:ln w="12700" cap="flat" cmpd="sng" algn="ctr">
                <a:noFill/>
                <a:prstDash val="solid"/>
                <a:miter lim="800000"/>
                <a:headEnd type="none" w="sm" len="sm"/>
                <a:tailEnd type="none" w="lg" len="lg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685800" fontAlgn="auto" latinLnBrk="0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sz="1350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pic>
            <p:nvPicPr>
              <p:cNvPr id="37" name="그림 36">
                <a:extLst>
                  <a:ext uri="{FF2B5EF4-FFF2-40B4-BE49-F238E27FC236}">
                    <a16:creationId xmlns:a16="http://schemas.microsoft.com/office/drawing/2014/main" id="{B326DB81-7027-4FF0-B974-0795509B5C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6147" y="3955645"/>
                <a:ext cx="258835" cy="22313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910641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파이썬의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진화 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72659879-07CF-4715-ABA4-2326C80489BB}"/>
              </a:ext>
            </a:extLst>
          </p:cNvPr>
          <p:cNvSpPr/>
          <p:nvPr/>
        </p:nvSpPr>
        <p:spPr bwMode="auto">
          <a:xfrm rot="10800000">
            <a:off x="1139031" y="1247373"/>
            <a:ext cx="230400" cy="198620"/>
          </a:xfrm>
          <a:prstGeom prst="triangle">
            <a:avLst/>
          </a:prstGeom>
          <a:solidFill>
            <a:srgbClr val="0CA0C7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006666"/>
              </a:buClr>
            </a:pPr>
            <a:endParaRPr lang="ko-KR" altLang="en-US" sz="16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571EC79F-04C7-4695-A220-C3A5F12E52F4}"/>
              </a:ext>
            </a:extLst>
          </p:cNvPr>
          <p:cNvGrpSpPr/>
          <p:nvPr/>
        </p:nvGrpSpPr>
        <p:grpSpPr>
          <a:xfrm>
            <a:off x="721861" y="1474793"/>
            <a:ext cx="5857874" cy="1094412"/>
            <a:chOff x="1179817" y="3883994"/>
            <a:chExt cx="5889027" cy="126845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BA80392D-04BE-49C5-ACD2-7CDFFD66892D}"/>
                </a:ext>
              </a:extLst>
            </p:cNvPr>
            <p:cNvSpPr/>
            <p:nvPr/>
          </p:nvSpPr>
          <p:spPr bwMode="auto">
            <a:xfrm>
              <a:off x="1179817" y="3883994"/>
              <a:ext cx="1070403" cy="1268450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685800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b="1" kern="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2.0</a:t>
              </a:r>
              <a:endParaRPr kumimoji="0" lang="ko-KR" altLang="en-US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37E5712-94C0-4DBB-9136-5C9A9EA005A6}"/>
                </a:ext>
              </a:extLst>
            </p:cNvPr>
            <p:cNvSpPr/>
            <p:nvPr/>
          </p:nvSpPr>
          <p:spPr bwMode="auto">
            <a:xfrm>
              <a:off x="2275776" y="3883994"/>
              <a:ext cx="4793068" cy="1268450"/>
            </a:xfrm>
            <a:prstGeom prst="rect">
              <a:avLst/>
            </a:prstGeom>
            <a:solidFill>
              <a:sysClr val="window" lastClr="FFFFFF">
                <a:lumMod val="85000"/>
              </a:sysClr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0000" tIns="45720" rIns="9000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179388" indent="-179388" algn="l" defTabSz="685800" fontAlgn="auto" latinLnBrk="0">
                <a:spcBef>
                  <a:spcPts val="60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2000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년 발표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한글 등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2byte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유니코드 지원</a:t>
              </a:r>
              <a:endPara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179388" indent="-179388" algn="l" defTabSz="685800" fontAlgn="auto" latinLnBrk="0">
                <a:spcBef>
                  <a:spcPts val="60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Class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사용 등에서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Garbage Collection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지원 </a:t>
              </a:r>
              <a:endPara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179388" indent="-179388" algn="l" defTabSz="685800" fontAlgn="auto" latinLnBrk="0">
                <a:spcBef>
                  <a:spcPts val="60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다중 플랫폼에서 사용가능 하였기에 많이 활용함</a:t>
              </a: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CA98033D-BAB5-4A01-ACAC-06D6BE9BBD94}"/>
              </a:ext>
            </a:extLst>
          </p:cNvPr>
          <p:cNvGrpSpPr/>
          <p:nvPr/>
        </p:nvGrpSpPr>
        <p:grpSpPr>
          <a:xfrm>
            <a:off x="721861" y="697543"/>
            <a:ext cx="5857874" cy="515312"/>
            <a:chOff x="1179817" y="3883994"/>
            <a:chExt cx="5889027" cy="1268450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FAD161BD-3B1D-49CD-A3E8-DAC3110EB05E}"/>
                </a:ext>
              </a:extLst>
            </p:cNvPr>
            <p:cNvSpPr/>
            <p:nvPr/>
          </p:nvSpPr>
          <p:spPr bwMode="auto">
            <a:xfrm>
              <a:off x="1179817" y="3883994"/>
              <a:ext cx="1070403" cy="1268450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685800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b="1" kern="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1.0</a:t>
              </a:r>
              <a:endParaRPr kumimoji="0" lang="ko-KR" altLang="en-US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EC85239-39A1-493C-9B2B-1A438285AB59}"/>
                </a:ext>
              </a:extLst>
            </p:cNvPr>
            <p:cNvSpPr/>
            <p:nvPr/>
          </p:nvSpPr>
          <p:spPr bwMode="auto">
            <a:xfrm>
              <a:off x="2275776" y="3883994"/>
              <a:ext cx="4793068" cy="1268450"/>
            </a:xfrm>
            <a:prstGeom prst="rect">
              <a:avLst/>
            </a:prstGeom>
            <a:solidFill>
              <a:sysClr val="window" lastClr="FFFFFF">
                <a:lumMod val="85000"/>
              </a:sysClr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0000" tIns="45720" rIns="9000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179388" indent="-179388" algn="l" defTabSz="685800" fontAlgn="auto" latinLnBrk="0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1991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년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월 발표 </a:t>
              </a:r>
            </a:p>
          </p:txBody>
        </p:sp>
      </p:grpSp>
      <p:sp>
        <p:nvSpPr>
          <p:cNvPr id="38" name="이등변 삼각형 37">
            <a:extLst>
              <a:ext uri="{FF2B5EF4-FFF2-40B4-BE49-F238E27FC236}">
                <a16:creationId xmlns:a16="http://schemas.microsoft.com/office/drawing/2014/main" id="{4B6D363A-D162-48FE-B0C4-97B4A1AD7BEA}"/>
              </a:ext>
            </a:extLst>
          </p:cNvPr>
          <p:cNvSpPr/>
          <p:nvPr/>
        </p:nvSpPr>
        <p:spPr bwMode="auto">
          <a:xfrm rot="10800000">
            <a:off x="1139031" y="2605205"/>
            <a:ext cx="230400" cy="198620"/>
          </a:xfrm>
          <a:prstGeom prst="triangle">
            <a:avLst/>
          </a:prstGeom>
          <a:solidFill>
            <a:srgbClr val="0CA0C7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006666"/>
              </a:buClr>
            </a:pPr>
            <a:endParaRPr lang="ko-KR" altLang="en-US" sz="16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13B63A2-78EE-4F12-AA01-814C55BDB186}"/>
              </a:ext>
            </a:extLst>
          </p:cNvPr>
          <p:cNvGrpSpPr/>
          <p:nvPr/>
        </p:nvGrpSpPr>
        <p:grpSpPr>
          <a:xfrm>
            <a:off x="721861" y="2832625"/>
            <a:ext cx="5857874" cy="1463230"/>
            <a:chOff x="1179817" y="3883994"/>
            <a:chExt cx="5889027" cy="1268450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7B40120-E926-4AE7-A183-5B14516483B9}"/>
                </a:ext>
              </a:extLst>
            </p:cNvPr>
            <p:cNvSpPr/>
            <p:nvPr/>
          </p:nvSpPr>
          <p:spPr bwMode="auto">
            <a:xfrm>
              <a:off x="1179817" y="3883994"/>
              <a:ext cx="1070403" cy="1268450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685800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b="1" kern="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3.0</a:t>
              </a:r>
              <a:endParaRPr kumimoji="0" lang="ko-KR" altLang="en-US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A0C70DB3-A9E0-45DB-BEED-4E752F61D94D}"/>
                </a:ext>
              </a:extLst>
            </p:cNvPr>
            <p:cNvSpPr/>
            <p:nvPr/>
          </p:nvSpPr>
          <p:spPr bwMode="auto">
            <a:xfrm>
              <a:off x="2275776" y="3883994"/>
              <a:ext cx="4793068" cy="1268450"/>
            </a:xfrm>
            <a:prstGeom prst="rect">
              <a:avLst/>
            </a:prstGeom>
            <a:solidFill>
              <a:sysClr val="window" lastClr="FFFFFF">
                <a:lumMod val="85000"/>
              </a:sysClr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0000" tIns="45720" rIns="9000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179388" indent="-179388" algn="l" defTabSz="685800" fontAlgn="auto" latinLnBrk="0">
                <a:spcBef>
                  <a:spcPts val="60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2008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년 발표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2.x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버전과 호환 포기</a:t>
              </a:r>
              <a:endPara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179388" indent="-179388" algn="l" defTabSz="685800" fontAlgn="auto" latinLnBrk="0">
                <a:spcBef>
                  <a:spcPts val="60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유니코드 전면 지원</a:t>
              </a:r>
              <a:endPara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179388" indent="-179388" algn="l" defTabSz="685800" fontAlgn="auto" latinLnBrk="0">
                <a:spcBef>
                  <a:spcPts val="60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여러 가지 변형 버전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kumimoji="0" lang="en-US" altLang="ko-KR" b="1" kern="0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Cpython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en-US" altLang="ko-KR" b="1" kern="0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Jpython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등 다양한 언어와 호환되는 변형 버전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</a:p>
          </p:txBody>
        </p:sp>
      </p:grpSp>
      <p:sp>
        <p:nvSpPr>
          <p:cNvPr id="42" name="이등변 삼각형 41">
            <a:extLst>
              <a:ext uri="{FF2B5EF4-FFF2-40B4-BE49-F238E27FC236}">
                <a16:creationId xmlns:a16="http://schemas.microsoft.com/office/drawing/2014/main" id="{6EE59392-2C5A-4CC3-A6E4-1667CDBBBBF9}"/>
              </a:ext>
            </a:extLst>
          </p:cNvPr>
          <p:cNvSpPr/>
          <p:nvPr/>
        </p:nvSpPr>
        <p:spPr bwMode="auto">
          <a:xfrm rot="10800000">
            <a:off x="1139031" y="4319957"/>
            <a:ext cx="230400" cy="198620"/>
          </a:xfrm>
          <a:prstGeom prst="triangle">
            <a:avLst/>
          </a:prstGeom>
          <a:solidFill>
            <a:srgbClr val="0CA0C7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006666"/>
              </a:buClr>
            </a:pPr>
            <a:endParaRPr lang="ko-KR" altLang="en-US" sz="16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2223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파이썬의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진화 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CA98033D-BAB5-4A01-ACAC-06D6BE9BBD94}"/>
              </a:ext>
            </a:extLst>
          </p:cNvPr>
          <p:cNvGrpSpPr/>
          <p:nvPr/>
        </p:nvGrpSpPr>
        <p:grpSpPr>
          <a:xfrm>
            <a:off x="721861" y="697543"/>
            <a:ext cx="5857874" cy="1380712"/>
            <a:chOff x="1179817" y="3883994"/>
            <a:chExt cx="5889027" cy="1268450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FAD161BD-3B1D-49CD-A3E8-DAC3110EB05E}"/>
                </a:ext>
              </a:extLst>
            </p:cNvPr>
            <p:cNvSpPr/>
            <p:nvPr/>
          </p:nvSpPr>
          <p:spPr bwMode="auto">
            <a:xfrm>
              <a:off x="1179817" y="3883994"/>
              <a:ext cx="1070403" cy="1268450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685800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b="1" kern="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2.7</a:t>
              </a:r>
              <a:endParaRPr kumimoji="0" lang="ko-KR" altLang="en-US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EC85239-39A1-493C-9B2B-1A438285AB59}"/>
                </a:ext>
              </a:extLst>
            </p:cNvPr>
            <p:cNvSpPr/>
            <p:nvPr/>
          </p:nvSpPr>
          <p:spPr bwMode="auto">
            <a:xfrm>
              <a:off x="2275776" y="3883994"/>
              <a:ext cx="4793068" cy="1268450"/>
            </a:xfrm>
            <a:prstGeom prst="rect">
              <a:avLst/>
            </a:prstGeom>
            <a:solidFill>
              <a:sysClr val="window" lastClr="FFFFFF">
                <a:lumMod val="85000"/>
              </a:sysClr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0000" tIns="45720" rIns="9000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179388" indent="-179388" algn="l" defTabSz="685800" fontAlgn="auto" latinLnBrk="0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2010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년 발표</a:t>
              </a:r>
              <a:endPara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179388" indent="-179388" algn="l" defTabSz="685800" fontAlgn="auto" latinLnBrk="0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현재까지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2.x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버전이 많이 사용되고 있기 때문에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최대한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3.x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버전과 비슷하게 호환되도록 지원하지만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2020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년 단종</a:t>
              </a:r>
              <a:endPara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179388" indent="-179388" algn="l" defTabSz="685800" fontAlgn="auto" latinLnBrk="0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하지만 임베디드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,IoT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분야에서는 아직도 사용</a:t>
              </a:r>
            </a:p>
          </p:txBody>
        </p:sp>
      </p:grpSp>
      <p:sp>
        <p:nvSpPr>
          <p:cNvPr id="7" name="화살표: 오각형 6">
            <a:extLst>
              <a:ext uri="{FF2B5EF4-FFF2-40B4-BE49-F238E27FC236}">
                <a16:creationId xmlns:a16="http://schemas.microsoft.com/office/drawing/2014/main" id="{B4A4F034-0FAB-4918-95F8-C9338AC14796}"/>
              </a:ext>
            </a:extLst>
          </p:cNvPr>
          <p:cNvSpPr/>
          <p:nvPr/>
        </p:nvSpPr>
        <p:spPr bwMode="auto">
          <a:xfrm flipH="1">
            <a:off x="1813336" y="2755275"/>
            <a:ext cx="4766400" cy="1116000"/>
          </a:xfrm>
          <a:prstGeom prst="homePlate">
            <a:avLst/>
          </a:prstGeom>
          <a:solidFill>
            <a:srgbClr val="CC6600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006666"/>
              </a:buClr>
            </a:pPr>
            <a:endParaRPr lang="ko-KR" altLang="en-US" sz="16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C7EE37A-8498-4E8C-8567-E590248FDFBB}"/>
              </a:ext>
            </a:extLst>
          </p:cNvPr>
          <p:cNvSpPr/>
          <p:nvPr/>
        </p:nvSpPr>
        <p:spPr>
          <a:xfrm>
            <a:off x="2515690" y="2990109"/>
            <a:ext cx="42902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91174" latinLnBrk="0">
              <a:defRPr/>
            </a:pPr>
            <a:r>
              <a:rPr lang="ko-KR" altLang="en-US" b="1" kern="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현재는 </a:t>
            </a:r>
            <a:r>
              <a:rPr lang="en-US" altLang="ko-KR" b="1" kern="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3.x </a:t>
            </a:r>
            <a:r>
              <a:rPr lang="ko-KR" altLang="en-US" b="1" kern="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버전대로 사용이 유도되는 과도기적 상황임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70798E0-EFD3-42CB-B0B8-F312B8C5E37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47" y="2206576"/>
            <a:ext cx="1859792" cy="187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565899"/>
      </p:ext>
    </p:extLst>
  </p:cSld>
  <p:clrMapOvr>
    <a:masterClrMapping/>
  </p:clrMapOvr>
</p:sld>
</file>

<file path=ppt/theme/theme1.xml><?xml version="1.0" encoding="utf-8"?>
<a:theme xmlns:a="http://schemas.openxmlformats.org/drawingml/2006/main" name="2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C1B7FF"/>
          </a:solidFill>
        </a:ln>
        <a:effectLst>
          <a:innerShdw blurRad="25400" dist="12700" dir="14400000">
            <a:prstClr val="black">
              <a:alpha val="74000"/>
            </a:prstClr>
          </a:innerShdw>
        </a:effectLst>
      </a:spPr>
      <a:bodyPr anchor="ctr"/>
      <a:lstStyle>
        <a:defPPr algn="ctr">
          <a:buClr>
            <a:srgbClr val="006666"/>
          </a:buClr>
          <a:defRPr sz="1600" spc="-100" dirty="0">
            <a:solidFill>
              <a:schemeClr val="bg1"/>
            </a:solidFill>
            <a:latin typeface="나눔고딕" pitchFamily="50" charset="-127"/>
            <a:ea typeface="나눔고딕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chemeClr val="accent3">
              <a:lumMod val="6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4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C1B7FF"/>
          </a:solidFill>
        </a:ln>
        <a:effectLst>
          <a:innerShdw blurRad="25400" dist="12700" dir="14400000">
            <a:prstClr val="black">
              <a:alpha val="74000"/>
            </a:prstClr>
          </a:innerShdw>
        </a:effectLst>
      </a:spPr>
      <a:bodyPr anchor="ctr"/>
      <a:lstStyle>
        <a:defPPr algn="ctr">
          <a:buClr>
            <a:srgbClr val="006666"/>
          </a:buClr>
          <a:defRPr sz="1600" spc="-100" dirty="0">
            <a:solidFill>
              <a:schemeClr val="bg1"/>
            </a:solidFill>
            <a:latin typeface="나눔고딕" pitchFamily="50" charset="-127"/>
            <a:ea typeface="나눔고딕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chemeClr val="accent3">
              <a:lumMod val="6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FF0000"/>
          </a:solidFill>
        </a:ln>
        <a:effectLst>
          <a:innerShdw blurRad="25400" dist="12700" dir="14400000">
            <a:prstClr val="black">
              <a:alpha val="74000"/>
            </a:prstClr>
          </a:innerShdw>
        </a:effectLst>
      </a:spPr>
      <a:bodyPr rtlCol="0" anchor="ctr"/>
      <a:lstStyle>
        <a:defPPr algn="ctr">
          <a:buClr>
            <a:srgbClr val="006666"/>
          </a:buClr>
          <a:defRPr sz="1600" spc="-100" dirty="0">
            <a:solidFill>
              <a:schemeClr val="bg1"/>
            </a:solidFill>
            <a:latin typeface="나눔고딕" pitchFamily="50" charset="-127"/>
            <a:ea typeface="나눔고딕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chemeClr val="accent3">
              <a:lumMod val="6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5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C1B7FF"/>
          </a:solidFill>
        </a:ln>
        <a:effectLst>
          <a:innerShdw blurRad="25400" dist="12700" dir="14400000">
            <a:prstClr val="black">
              <a:alpha val="74000"/>
            </a:prstClr>
          </a:innerShdw>
        </a:effectLst>
      </a:spPr>
      <a:bodyPr anchor="ctr"/>
      <a:lstStyle>
        <a:defPPr algn="ctr">
          <a:buClr>
            <a:srgbClr val="006666"/>
          </a:buClr>
          <a:defRPr sz="1600" spc="-100" dirty="0">
            <a:solidFill>
              <a:schemeClr val="bg1"/>
            </a:solidFill>
            <a:latin typeface="나눔고딕" pitchFamily="50" charset="-127"/>
            <a:ea typeface="나눔고딕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chemeClr val="accent3">
              <a:lumMod val="6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16764</TotalTime>
  <Words>1083</Words>
  <Application>Microsoft Office PowerPoint</Application>
  <PresentationFormat>화면 슬라이드 쇼(16:9)</PresentationFormat>
  <Paragraphs>356</Paragraphs>
  <Slides>33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33</vt:i4>
      </vt:variant>
    </vt:vector>
  </HeadingPairs>
  <TitlesOfParts>
    <vt:vector size="44" baseType="lpstr">
      <vt:lpstr>나눔명조 ExtraBold</vt:lpstr>
      <vt:lpstr>나눔고딕</vt:lpstr>
      <vt:lpstr>굴림</vt:lpstr>
      <vt:lpstr>Arial</vt:lpstr>
      <vt:lpstr>나눔바른고딕</vt:lpstr>
      <vt:lpstr>Tahoma</vt:lpstr>
      <vt:lpstr>Wingdings</vt:lpstr>
      <vt:lpstr>2_기본 디자인</vt:lpstr>
      <vt:lpstr>4_기본 디자인</vt:lpstr>
      <vt:lpstr>3_기본 디자인</vt:lpstr>
      <vt:lpstr>5_기본 디자인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Samsung Electronics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콘텐츠디자인팀</dc:creator>
  <cp:lastModifiedBy>홍필두</cp:lastModifiedBy>
  <cp:revision>2917</cp:revision>
  <dcterms:created xsi:type="dcterms:W3CDTF">2007-12-21T01:40:26Z</dcterms:created>
  <dcterms:modified xsi:type="dcterms:W3CDTF">2021-04-28T23:44:03Z</dcterms:modified>
</cp:coreProperties>
</file>

<file path=docProps/thumbnail.jpeg>
</file>